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sldIdLst>
    <p:sldId id="271" r:id="rId2"/>
    <p:sldId id="273" r:id="rId3"/>
    <p:sldId id="275" r:id="rId4"/>
    <p:sldId id="274" r:id="rId5"/>
    <p:sldId id="272" r:id="rId6"/>
    <p:sldId id="277" r:id="rId7"/>
    <p:sldId id="276" r:id="rId8"/>
    <p:sldId id="278" r:id="rId9"/>
    <p:sldId id="279" r:id="rId10"/>
    <p:sldId id="280" r:id="rId11"/>
    <p:sldId id="281" r:id="rId12"/>
  </p:sldIdLst>
  <p:sldSz cx="10980738" cy="7199313"/>
  <p:notesSz cx="6858000" cy="9144000"/>
  <p:embeddedFontLst>
    <p:embeddedFont>
      <p:font typeface="American Captain Eternal" panose="02000503030000020004" pitchFamily="50" charset="0"/>
      <p:regular r:id="rId13"/>
    </p:embeddedFont>
    <p:embeddedFont>
      <p:font typeface="Aprillia Wijaya" panose="02000600000000000000" pitchFamily="2" charset="0"/>
      <p:regular r:id="rId14"/>
    </p:embeddedFont>
    <p:embeddedFont>
      <p:font typeface="AR JULIAN" panose="02000000000000000000" pitchFamily="2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apture it" panose="02000500000000000000" pitchFamily="2" charset="0"/>
      <p:regular r:id="rId22"/>
    </p:embeddedFont>
    <p:embeddedFont>
      <p:font typeface="Chianti XBd BT" panose="020C0803030509020204" pitchFamily="34" charset="0"/>
      <p:regular r:id="rId2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3B7C"/>
    <a:srgbClr val="980004"/>
    <a:srgbClr val="16BDD8"/>
    <a:srgbClr val="3BB788"/>
    <a:srgbClr val="3DB49D"/>
    <a:srgbClr val="4DB5A3"/>
    <a:srgbClr val="FBD978"/>
    <a:srgbClr val="F49829"/>
    <a:srgbClr val="E64E3C"/>
    <a:srgbClr val="D9AB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90" autoAdjust="0"/>
    <p:restoredTop sz="94660"/>
  </p:normalViewPr>
  <p:slideViewPr>
    <p:cSldViewPr snapToGrid="0">
      <p:cViewPr varScale="1">
        <p:scale>
          <a:sx n="83" d="100"/>
          <a:sy n="83" d="100"/>
        </p:scale>
        <p:origin x="146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3556" y="1178222"/>
            <a:ext cx="9333627" cy="2506427"/>
          </a:xfrm>
        </p:spPr>
        <p:txBody>
          <a:bodyPr anchor="b"/>
          <a:lstStyle>
            <a:lvl1pPr algn="ctr">
              <a:defRPr sz="6299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592" y="3781306"/>
            <a:ext cx="8235554" cy="1738167"/>
          </a:xfrm>
        </p:spPr>
        <p:txBody>
          <a:bodyPr/>
          <a:lstStyle>
            <a:lvl1pPr marL="0" indent="0" algn="ctr">
              <a:buNone/>
              <a:defRPr sz="2520"/>
            </a:lvl1pPr>
            <a:lvl2pPr marL="479969" indent="0" algn="ctr">
              <a:buNone/>
              <a:defRPr sz="2100"/>
            </a:lvl2pPr>
            <a:lvl3pPr marL="959937" indent="0" algn="ctr">
              <a:buNone/>
              <a:defRPr sz="1890"/>
            </a:lvl3pPr>
            <a:lvl4pPr marL="1439906" indent="0" algn="ctr">
              <a:buNone/>
              <a:defRPr sz="1680"/>
            </a:lvl4pPr>
            <a:lvl5pPr marL="1919874" indent="0" algn="ctr">
              <a:buNone/>
              <a:defRPr sz="1680"/>
            </a:lvl5pPr>
            <a:lvl6pPr marL="2399843" indent="0" algn="ctr">
              <a:buNone/>
              <a:defRPr sz="1680"/>
            </a:lvl6pPr>
            <a:lvl7pPr marL="2879811" indent="0" algn="ctr">
              <a:buNone/>
              <a:defRPr sz="1680"/>
            </a:lvl7pPr>
            <a:lvl8pPr marL="3359780" indent="0" algn="ctr">
              <a:buNone/>
              <a:defRPr sz="1680"/>
            </a:lvl8pPr>
            <a:lvl9pPr marL="3839748" indent="0" algn="ctr">
              <a:buNone/>
              <a:defRPr sz="168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5F6F-4BF3-4D13-837B-ACD34D341AD9}" type="datetimeFigureOut">
              <a:rPr lang="it-IT" smtClean="0"/>
              <a:t>04/02/2023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9347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5F6F-4BF3-4D13-837B-ACD34D341AD9}" type="datetimeFigureOut">
              <a:rPr lang="it-IT" smtClean="0"/>
              <a:t>04/02/2023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3864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8091" y="383297"/>
            <a:ext cx="2367722" cy="610108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926" y="383297"/>
            <a:ext cx="6965906" cy="610108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5F6F-4BF3-4D13-837B-ACD34D341AD9}" type="datetimeFigureOut">
              <a:rPr lang="it-IT" smtClean="0"/>
              <a:t>04/02/2023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4000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5F6F-4BF3-4D13-837B-ACD34D341AD9}" type="datetimeFigureOut">
              <a:rPr lang="it-IT" smtClean="0"/>
              <a:t>04/02/2023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5352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07" y="1794831"/>
            <a:ext cx="9470887" cy="2994714"/>
          </a:xfrm>
        </p:spPr>
        <p:txBody>
          <a:bodyPr anchor="b"/>
          <a:lstStyle>
            <a:lvl1pPr>
              <a:defRPr sz="6299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9207" y="4817876"/>
            <a:ext cx="9470887" cy="15748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/>
                </a:solidFill>
              </a:defRPr>
            </a:lvl1pPr>
            <a:lvl2pPr marL="47996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59937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39906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19874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399843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79811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597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39748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5F6F-4BF3-4D13-837B-ACD34D341AD9}" type="datetimeFigureOut">
              <a:rPr lang="it-IT" smtClean="0"/>
              <a:t>04/02/2023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663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926" y="1916484"/>
            <a:ext cx="4666814" cy="456789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8998" y="1916484"/>
            <a:ext cx="4666814" cy="456789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5F6F-4BF3-4D13-837B-ACD34D341AD9}" type="datetimeFigureOut">
              <a:rPr lang="it-IT" smtClean="0"/>
              <a:t>04/02/2023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4292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356" y="383299"/>
            <a:ext cx="9470887" cy="139153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357" y="1764832"/>
            <a:ext cx="4645366" cy="86491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69" indent="0">
              <a:buNone/>
              <a:defRPr sz="2100" b="1"/>
            </a:lvl2pPr>
            <a:lvl3pPr marL="959937" indent="0">
              <a:buNone/>
              <a:defRPr sz="1890" b="1"/>
            </a:lvl3pPr>
            <a:lvl4pPr marL="1439906" indent="0">
              <a:buNone/>
              <a:defRPr sz="1680" b="1"/>
            </a:lvl4pPr>
            <a:lvl5pPr marL="1919874" indent="0">
              <a:buNone/>
              <a:defRPr sz="1680" b="1"/>
            </a:lvl5pPr>
            <a:lvl6pPr marL="2399843" indent="0">
              <a:buNone/>
              <a:defRPr sz="1680" b="1"/>
            </a:lvl6pPr>
            <a:lvl7pPr marL="2879811" indent="0">
              <a:buNone/>
              <a:defRPr sz="1680" b="1"/>
            </a:lvl7pPr>
            <a:lvl8pPr marL="3359780" indent="0">
              <a:buNone/>
              <a:defRPr sz="1680" b="1"/>
            </a:lvl8pPr>
            <a:lvl9pPr marL="3839748" indent="0">
              <a:buNone/>
              <a:defRPr sz="168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357" y="2629749"/>
            <a:ext cx="4645366" cy="386796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8999" y="1764832"/>
            <a:ext cx="4668244" cy="86491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69" indent="0">
              <a:buNone/>
              <a:defRPr sz="2100" b="1"/>
            </a:lvl2pPr>
            <a:lvl3pPr marL="959937" indent="0">
              <a:buNone/>
              <a:defRPr sz="1890" b="1"/>
            </a:lvl3pPr>
            <a:lvl4pPr marL="1439906" indent="0">
              <a:buNone/>
              <a:defRPr sz="1680" b="1"/>
            </a:lvl4pPr>
            <a:lvl5pPr marL="1919874" indent="0">
              <a:buNone/>
              <a:defRPr sz="1680" b="1"/>
            </a:lvl5pPr>
            <a:lvl6pPr marL="2399843" indent="0">
              <a:buNone/>
              <a:defRPr sz="1680" b="1"/>
            </a:lvl6pPr>
            <a:lvl7pPr marL="2879811" indent="0">
              <a:buNone/>
              <a:defRPr sz="1680" b="1"/>
            </a:lvl7pPr>
            <a:lvl8pPr marL="3359780" indent="0">
              <a:buNone/>
              <a:defRPr sz="1680" b="1"/>
            </a:lvl8pPr>
            <a:lvl9pPr marL="3839748" indent="0">
              <a:buNone/>
              <a:defRPr sz="168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8999" y="2629749"/>
            <a:ext cx="4668244" cy="386796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5F6F-4BF3-4D13-837B-ACD34D341AD9}" type="datetimeFigureOut">
              <a:rPr lang="it-IT" smtClean="0"/>
              <a:t>04/02/2023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3859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5F6F-4BF3-4D13-837B-ACD34D341AD9}" type="datetimeFigureOut">
              <a:rPr lang="it-IT" smtClean="0"/>
              <a:t>04/02/2023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5712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5F6F-4BF3-4D13-837B-ACD34D341AD9}" type="datetimeFigureOut">
              <a:rPr lang="it-IT" smtClean="0"/>
              <a:t>04/02/2023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6604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356" y="479954"/>
            <a:ext cx="3541574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8244" y="1036570"/>
            <a:ext cx="5558999" cy="5116178"/>
          </a:xfrm>
        </p:spPr>
        <p:txBody>
          <a:bodyPr/>
          <a:lstStyle>
            <a:lvl1pPr>
              <a:defRPr sz="3359"/>
            </a:lvl1pPr>
            <a:lvl2pPr>
              <a:defRPr sz="2939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356" y="2159794"/>
            <a:ext cx="3541574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69" indent="0">
              <a:buNone/>
              <a:defRPr sz="1470"/>
            </a:lvl2pPr>
            <a:lvl3pPr marL="959937" indent="0">
              <a:buNone/>
              <a:defRPr sz="1260"/>
            </a:lvl3pPr>
            <a:lvl4pPr marL="1439906" indent="0">
              <a:buNone/>
              <a:defRPr sz="1050"/>
            </a:lvl4pPr>
            <a:lvl5pPr marL="1919874" indent="0">
              <a:buNone/>
              <a:defRPr sz="1050"/>
            </a:lvl5pPr>
            <a:lvl6pPr marL="2399843" indent="0">
              <a:buNone/>
              <a:defRPr sz="1050"/>
            </a:lvl6pPr>
            <a:lvl7pPr marL="2879811" indent="0">
              <a:buNone/>
              <a:defRPr sz="1050"/>
            </a:lvl7pPr>
            <a:lvl8pPr marL="3359780" indent="0">
              <a:buNone/>
              <a:defRPr sz="1050"/>
            </a:lvl8pPr>
            <a:lvl9pPr marL="3839748" indent="0">
              <a:buNone/>
              <a:defRPr sz="10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5F6F-4BF3-4D13-837B-ACD34D341AD9}" type="datetimeFigureOut">
              <a:rPr lang="it-IT" smtClean="0"/>
              <a:t>04/02/2023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341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356" y="479954"/>
            <a:ext cx="3541574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68244" y="1036570"/>
            <a:ext cx="5558999" cy="5116178"/>
          </a:xfrm>
        </p:spPr>
        <p:txBody>
          <a:bodyPr anchor="t"/>
          <a:lstStyle>
            <a:lvl1pPr marL="0" indent="0">
              <a:buNone/>
              <a:defRPr sz="3359"/>
            </a:lvl1pPr>
            <a:lvl2pPr marL="479969" indent="0">
              <a:buNone/>
              <a:defRPr sz="2939"/>
            </a:lvl2pPr>
            <a:lvl3pPr marL="959937" indent="0">
              <a:buNone/>
              <a:defRPr sz="2520"/>
            </a:lvl3pPr>
            <a:lvl4pPr marL="1439906" indent="0">
              <a:buNone/>
              <a:defRPr sz="2100"/>
            </a:lvl4pPr>
            <a:lvl5pPr marL="1919874" indent="0">
              <a:buNone/>
              <a:defRPr sz="2100"/>
            </a:lvl5pPr>
            <a:lvl6pPr marL="2399843" indent="0">
              <a:buNone/>
              <a:defRPr sz="2100"/>
            </a:lvl6pPr>
            <a:lvl7pPr marL="2879811" indent="0">
              <a:buNone/>
              <a:defRPr sz="2100"/>
            </a:lvl7pPr>
            <a:lvl8pPr marL="3359780" indent="0">
              <a:buNone/>
              <a:defRPr sz="2100"/>
            </a:lvl8pPr>
            <a:lvl9pPr marL="3839748" indent="0">
              <a:buNone/>
              <a:defRPr sz="21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356" y="2159794"/>
            <a:ext cx="3541574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69" indent="0">
              <a:buNone/>
              <a:defRPr sz="1470"/>
            </a:lvl2pPr>
            <a:lvl3pPr marL="959937" indent="0">
              <a:buNone/>
              <a:defRPr sz="1260"/>
            </a:lvl3pPr>
            <a:lvl4pPr marL="1439906" indent="0">
              <a:buNone/>
              <a:defRPr sz="1050"/>
            </a:lvl4pPr>
            <a:lvl5pPr marL="1919874" indent="0">
              <a:buNone/>
              <a:defRPr sz="1050"/>
            </a:lvl5pPr>
            <a:lvl6pPr marL="2399843" indent="0">
              <a:buNone/>
              <a:defRPr sz="1050"/>
            </a:lvl6pPr>
            <a:lvl7pPr marL="2879811" indent="0">
              <a:buNone/>
              <a:defRPr sz="1050"/>
            </a:lvl7pPr>
            <a:lvl8pPr marL="3359780" indent="0">
              <a:buNone/>
              <a:defRPr sz="1050"/>
            </a:lvl8pPr>
            <a:lvl9pPr marL="3839748" indent="0">
              <a:buNone/>
              <a:defRPr sz="10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5F6F-4BF3-4D13-837B-ACD34D341AD9}" type="datetimeFigureOut">
              <a:rPr lang="it-IT" smtClean="0"/>
              <a:t>04/02/2023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7237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926" y="383299"/>
            <a:ext cx="9470887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926" y="1916484"/>
            <a:ext cx="9470887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926" y="6672698"/>
            <a:ext cx="247066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25F6F-4BF3-4D13-837B-ACD34D341AD9}" type="datetimeFigureOut">
              <a:rPr lang="it-IT" smtClean="0"/>
              <a:t>04/02/2023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7370" y="6672698"/>
            <a:ext cx="3705999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55146" y="6672698"/>
            <a:ext cx="247066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1727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59937" rtl="0" eaLnBrk="1" latinLnBrk="0" hangingPunct="1">
        <a:lnSpc>
          <a:spcPct val="90000"/>
        </a:lnSpc>
        <a:spcBef>
          <a:spcPct val="0"/>
        </a:spcBef>
        <a:buNone/>
        <a:defRPr sz="46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9984" indent="-239984" algn="l" defTabSz="959937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39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199921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79890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59859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39827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19796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599764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79733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79969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59937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39906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19874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99843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79811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59780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39748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rgbClr val="002060"/>
            </a:gs>
            <a:gs pos="64000">
              <a:srgbClr val="0070C0"/>
            </a:gs>
            <a:gs pos="45000">
              <a:srgbClr val="00B0F0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Immagine che contiene testo, disegnando&#10;&#10;Descrizione generata automaticamente">
            <a:extLst>
              <a:ext uri="{FF2B5EF4-FFF2-40B4-BE49-F238E27FC236}">
                <a16:creationId xmlns:a16="http://schemas.microsoft.com/office/drawing/2014/main" id="{8A6FE8D7-07D0-AA94-F513-AE899714F9B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83" y="235402"/>
            <a:ext cx="10558640" cy="6799819"/>
          </a:xfrm>
          <a:prstGeom prst="rect">
            <a:avLst/>
          </a:prstGeom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43D76B42-147D-52A9-6671-FED2059CB38C}"/>
              </a:ext>
            </a:extLst>
          </p:cNvPr>
          <p:cNvSpPr/>
          <p:nvPr/>
        </p:nvSpPr>
        <p:spPr>
          <a:xfrm>
            <a:off x="5304033" y="878184"/>
            <a:ext cx="5566258" cy="6182937"/>
          </a:xfrm>
          <a:custGeom>
            <a:avLst/>
            <a:gdLst>
              <a:gd name="connsiteX0" fmla="*/ 0 w 4475501"/>
              <a:gd name="connsiteY0" fmla="*/ 491947 h 5302509"/>
              <a:gd name="connsiteX1" fmla="*/ 491947 w 4475501"/>
              <a:gd name="connsiteY1" fmla="*/ 0 h 5302509"/>
              <a:gd name="connsiteX2" fmla="*/ 3983554 w 4475501"/>
              <a:gd name="connsiteY2" fmla="*/ 0 h 5302509"/>
              <a:gd name="connsiteX3" fmla="*/ 4475501 w 4475501"/>
              <a:gd name="connsiteY3" fmla="*/ 491947 h 5302509"/>
              <a:gd name="connsiteX4" fmla="*/ 4475501 w 4475501"/>
              <a:gd name="connsiteY4" fmla="*/ 4810562 h 5302509"/>
              <a:gd name="connsiteX5" fmla="*/ 3983554 w 4475501"/>
              <a:gd name="connsiteY5" fmla="*/ 5302509 h 5302509"/>
              <a:gd name="connsiteX6" fmla="*/ 491947 w 4475501"/>
              <a:gd name="connsiteY6" fmla="*/ 5302509 h 5302509"/>
              <a:gd name="connsiteX7" fmla="*/ 0 w 4475501"/>
              <a:gd name="connsiteY7" fmla="*/ 4810562 h 5302509"/>
              <a:gd name="connsiteX8" fmla="*/ 0 w 4475501"/>
              <a:gd name="connsiteY8" fmla="*/ 491947 h 5302509"/>
              <a:gd name="connsiteX0" fmla="*/ 20029 w 4495530"/>
              <a:gd name="connsiteY0" fmla="*/ 491947 h 5302509"/>
              <a:gd name="connsiteX1" fmla="*/ 511976 w 4495530"/>
              <a:gd name="connsiteY1" fmla="*/ 0 h 5302509"/>
              <a:gd name="connsiteX2" fmla="*/ 4003583 w 4495530"/>
              <a:gd name="connsiteY2" fmla="*/ 0 h 5302509"/>
              <a:gd name="connsiteX3" fmla="*/ 4495530 w 4495530"/>
              <a:gd name="connsiteY3" fmla="*/ 491947 h 5302509"/>
              <a:gd name="connsiteX4" fmla="*/ 4495530 w 4495530"/>
              <a:gd name="connsiteY4" fmla="*/ 4810562 h 5302509"/>
              <a:gd name="connsiteX5" fmla="*/ 4003583 w 4495530"/>
              <a:gd name="connsiteY5" fmla="*/ 5302509 h 5302509"/>
              <a:gd name="connsiteX6" fmla="*/ 511976 w 4495530"/>
              <a:gd name="connsiteY6" fmla="*/ 5302509 h 5302509"/>
              <a:gd name="connsiteX7" fmla="*/ 20029 w 4495530"/>
              <a:gd name="connsiteY7" fmla="*/ 491947 h 5302509"/>
              <a:gd name="connsiteX0" fmla="*/ 0 w 4475501"/>
              <a:gd name="connsiteY0" fmla="*/ 491947 h 5336376"/>
              <a:gd name="connsiteX1" fmla="*/ 491947 w 4475501"/>
              <a:gd name="connsiteY1" fmla="*/ 0 h 5336376"/>
              <a:gd name="connsiteX2" fmla="*/ 3983554 w 4475501"/>
              <a:gd name="connsiteY2" fmla="*/ 0 h 5336376"/>
              <a:gd name="connsiteX3" fmla="*/ 4475501 w 4475501"/>
              <a:gd name="connsiteY3" fmla="*/ 491947 h 5336376"/>
              <a:gd name="connsiteX4" fmla="*/ 4475501 w 4475501"/>
              <a:gd name="connsiteY4" fmla="*/ 4810562 h 5336376"/>
              <a:gd name="connsiteX5" fmla="*/ 3983554 w 4475501"/>
              <a:gd name="connsiteY5" fmla="*/ 5302509 h 5336376"/>
              <a:gd name="connsiteX6" fmla="*/ 1101547 w 4475501"/>
              <a:gd name="connsiteY6" fmla="*/ 5336376 h 5336376"/>
              <a:gd name="connsiteX7" fmla="*/ 0 w 4475501"/>
              <a:gd name="connsiteY7" fmla="*/ 491947 h 5336376"/>
              <a:gd name="connsiteX0" fmla="*/ 800700 w 4174654"/>
              <a:gd name="connsiteY0" fmla="*/ 5336376 h 5336376"/>
              <a:gd name="connsiteX1" fmla="*/ 191100 w 4174654"/>
              <a:gd name="connsiteY1" fmla="*/ 0 h 5336376"/>
              <a:gd name="connsiteX2" fmla="*/ 3682707 w 4174654"/>
              <a:gd name="connsiteY2" fmla="*/ 0 h 5336376"/>
              <a:gd name="connsiteX3" fmla="*/ 4174654 w 4174654"/>
              <a:gd name="connsiteY3" fmla="*/ 491947 h 5336376"/>
              <a:gd name="connsiteX4" fmla="*/ 4174654 w 4174654"/>
              <a:gd name="connsiteY4" fmla="*/ 4810562 h 5336376"/>
              <a:gd name="connsiteX5" fmla="*/ 3682707 w 4174654"/>
              <a:gd name="connsiteY5" fmla="*/ 5302509 h 5336376"/>
              <a:gd name="connsiteX6" fmla="*/ 800700 w 4174654"/>
              <a:gd name="connsiteY6" fmla="*/ 5336376 h 5336376"/>
              <a:gd name="connsiteX0" fmla="*/ 1336112 w 4710066"/>
              <a:gd name="connsiteY0" fmla="*/ 5336376 h 5336376"/>
              <a:gd name="connsiteX1" fmla="*/ 116912 w 4710066"/>
              <a:gd name="connsiteY1" fmla="*/ 1964266 h 5336376"/>
              <a:gd name="connsiteX2" fmla="*/ 4218119 w 4710066"/>
              <a:gd name="connsiteY2" fmla="*/ 0 h 5336376"/>
              <a:gd name="connsiteX3" fmla="*/ 4710066 w 4710066"/>
              <a:gd name="connsiteY3" fmla="*/ 491947 h 5336376"/>
              <a:gd name="connsiteX4" fmla="*/ 4710066 w 4710066"/>
              <a:gd name="connsiteY4" fmla="*/ 4810562 h 5336376"/>
              <a:gd name="connsiteX5" fmla="*/ 4218119 w 4710066"/>
              <a:gd name="connsiteY5" fmla="*/ 5302509 h 5336376"/>
              <a:gd name="connsiteX6" fmla="*/ 1336112 w 4710066"/>
              <a:gd name="connsiteY6" fmla="*/ 5336376 h 5336376"/>
              <a:gd name="connsiteX0" fmla="*/ 1229692 w 4603646"/>
              <a:gd name="connsiteY0" fmla="*/ 5336376 h 5336376"/>
              <a:gd name="connsiteX1" fmla="*/ 10492 w 4603646"/>
              <a:gd name="connsiteY1" fmla="*/ 1964266 h 5336376"/>
              <a:gd name="connsiteX2" fmla="*/ 4111699 w 4603646"/>
              <a:gd name="connsiteY2" fmla="*/ 0 h 5336376"/>
              <a:gd name="connsiteX3" fmla="*/ 4603646 w 4603646"/>
              <a:gd name="connsiteY3" fmla="*/ 491947 h 5336376"/>
              <a:gd name="connsiteX4" fmla="*/ 4603646 w 4603646"/>
              <a:gd name="connsiteY4" fmla="*/ 4810562 h 5336376"/>
              <a:gd name="connsiteX5" fmla="*/ 4111699 w 4603646"/>
              <a:gd name="connsiteY5" fmla="*/ 5302509 h 5336376"/>
              <a:gd name="connsiteX6" fmla="*/ 1229692 w 4603646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4844429 h 4844429"/>
              <a:gd name="connsiteX1" fmla="*/ 9535 w 4687355"/>
              <a:gd name="connsiteY1" fmla="*/ 1506186 h 4844429"/>
              <a:gd name="connsiteX2" fmla="*/ 4687355 w 4687355"/>
              <a:gd name="connsiteY2" fmla="*/ 0 h 4844429"/>
              <a:gd name="connsiteX3" fmla="*/ 4687355 w 4687355"/>
              <a:gd name="connsiteY3" fmla="*/ 4318615 h 4844429"/>
              <a:gd name="connsiteX4" fmla="*/ 4195408 w 4687355"/>
              <a:gd name="connsiteY4" fmla="*/ 4810562 h 4844429"/>
              <a:gd name="connsiteX5" fmla="*/ 1313401 w 4687355"/>
              <a:gd name="connsiteY5" fmla="*/ 4844429 h 4844429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1708 w 4685662"/>
              <a:gd name="connsiteY0" fmla="*/ 5437096 h 5437096"/>
              <a:gd name="connsiteX1" fmla="*/ 7842 w 4685662"/>
              <a:gd name="connsiteY1" fmla="*/ 2098853 h 5437096"/>
              <a:gd name="connsiteX2" fmla="*/ 4668729 w 4685662"/>
              <a:gd name="connsiteY2" fmla="*/ 0 h 5437096"/>
              <a:gd name="connsiteX3" fmla="*/ 4685662 w 4685662"/>
              <a:gd name="connsiteY3" fmla="*/ 4911282 h 5437096"/>
              <a:gd name="connsiteX4" fmla="*/ 4193715 w 4685662"/>
              <a:gd name="connsiteY4" fmla="*/ 5403229 h 5437096"/>
              <a:gd name="connsiteX5" fmla="*/ 1311708 w 4685662"/>
              <a:gd name="connsiteY5" fmla="*/ 5437096 h 5437096"/>
              <a:gd name="connsiteX0" fmla="*/ 1412654 w 4786608"/>
              <a:gd name="connsiteY0" fmla="*/ 5437096 h 5437096"/>
              <a:gd name="connsiteX1" fmla="*/ 7188 w 4786608"/>
              <a:gd name="connsiteY1" fmla="*/ 2098853 h 5437096"/>
              <a:gd name="connsiteX2" fmla="*/ 4769675 w 4786608"/>
              <a:gd name="connsiteY2" fmla="*/ 0 h 5437096"/>
              <a:gd name="connsiteX3" fmla="*/ 4786608 w 4786608"/>
              <a:gd name="connsiteY3" fmla="*/ 4911282 h 5437096"/>
              <a:gd name="connsiteX4" fmla="*/ 4294661 w 4786608"/>
              <a:gd name="connsiteY4" fmla="*/ 5403229 h 5437096"/>
              <a:gd name="connsiteX5" fmla="*/ 1412654 w 4786608"/>
              <a:gd name="connsiteY5" fmla="*/ 5437096 h 5437096"/>
              <a:gd name="connsiteX0" fmla="*/ 1328524 w 4702478"/>
              <a:gd name="connsiteY0" fmla="*/ 5437096 h 5437096"/>
              <a:gd name="connsiteX1" fmla="*/ 7725 w 4702478"/>
              <a:gd name="connsiteY1" fmla="*/ 2183520 h 5437096"/>
              <a:gd name="connsiteX2" fmla="*/ 4685545 w 4702478"/>
              <a:gd name="connsiteY2" fmla="*/ 0 h 5437096"/>
              <a:gd name="connsiteX3" fmla="*/ 4702478 w 4702478"/>
              <a:gd name="connsiteY3" fmla="*/ 4911282 h 5437096"/>
              <a:gd name="connsiteX4" fmla="*/ 4210531 w 4702478"/>
              <a:gd name="connsiteY4" fmla="*/ 5403229 h 5437096"/>
              <a:gd name="connsiteX5" fmla="*/ 1328524 w 4702478"/>
              <a:gd name="connsiteY5" fmla="*/ 5437096 h 5437096"/>
              <a:gd name="connsiteX0" fmla="*/ 1362166 w 4736120"/>
              <a:gd name="connsiteY0" fmla="*/ 5437096 h 5437096"/>
              <a:gd name="connsiteX1" fmla="*/ 7500 w 4736120"/>
              <a:gd name="connsiteY1" fmla="*/ 2217386 h 5437096"/>
              <a:gd name="connsiteX2" fmla="*/ 4719187 w 4736120"/>
              <a:gd name="connsiteY2" fmla="*/ 0 h 5437096"/>
              <a:gd name="connsiteX3" fmla="*/ 4736120 w 4736120"/>
              <a:gd name="connsiteY3" fmla="*/ 4911282 h 5437096"/>
              <a:gd name="connsiteX4" fmla="*/ 4244173 w 4736120"/>
              <a:gd name="connsiteY4" fmla="*/ 5403229 h 5437096"/>
              <a:gd name="connsiteX5" fmla="*/ 1362166 w 4736120"/>
              <a:gd name="connsiteY5" fmla="*/ 5437096 h 5437096"/>
              <a:gd name="connsiteX0" fmla="*/ 1339738 w 4713692"/>
              <a:gd name="connsiteY0" fmla="*/ 5437096 h 5437096"/>
              <a:gd name="connsiteX1" fmla="*/ 7649 w 4713692"/>
              <a:gd name="connsiteY1" fmla="*/ 2273830 h 5437096"/>
              <a:gd name="connsiteX2" fmla="*/ 4696759 w 4713692"/>
              <a:gd name="connsiteY2" fmla="*/ 0 h 5437096"/>
              <a:gd name="connsiteX3" fmla="*/ 4713692 w 4713692"/>
              <a:gd name="connsiteY3" fmla="*/ 4911282 h 5437096"/>
              <a:gd name="connsiteX4" fmla="*/ 4221745 w 4713692"/>
              <a:gd name="connsiteY4" fmla="*/ 5403229 h 5437096"/>
              <a:gd name="connsiteX5" fmla="*/ 1339738 w 4713692"/>
              <a:gd name="connsiteY5" fmla="*/ 5437096 h 543709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5786418 h 5786418"/>
              <a:gd name="connsiteX1" fmla="*/ 7649 w 4713692"/>
              <a:gd name="connsiteY1" fmla="*/ 2623152 h 5786418"/>
              <a:gd name="connsiteX2" fmla="*/ 4696026 w 4713692"/>
              <a:gd name="connsiteY2" fmla="*/ 0 h 5786418"/>
              <a:gd name="connsiteX3" fmla="*/ 4713692 w 4713692"/>
              <a:gd name="connsiteY3" fmla="*/ 5260604 h 5786418"/>
              <a:gd name="connsiteX4" fmla="*/ 4221745 w 4713692"/>
              <a:gd name="connsiteY4" fmla="*/ 5752551 h 5786418"/>
              <a:gd name="connsiteX5" fmla="*/ 1339738 w 4713692"/>
              <a:gd name="connsiteY5" fmla="*/ 5786418 h 5786418"/>
              <a:gd name="connsiteX0" fmla="*/ 1339738 w 4713692"/>
              <a:gd name="connsiteY0" fmla="*/ 6182937 h 6182937"/>
              <a:gd name="connsiteX1" fmla="*/ 7649 w 4713692"/>
              <a:gd name="connsiteY1" fmla="*/ 3019671 h 6182937"/>
              <a:gd name="connsiteX2" fmla="*/ 4696026 w 4713692"/>
              <a:gd name="connsiteY2" fmla="*/ 396519 h 6182937"/>
              <a:gd name="connsiteX3" fmla="*/ 4713692 w 4713692"/>
              <a:gd name="connsiteY3" fmla="*/ 5657123 h 6182937"/>
              <a:gd name="connsiteX4" fmla="*/ 4221745 w 4713692"/>
              <a:gd name="connsiteY4" fmla="*/ 6149070 h 6182937"/>
              <a:gd name="connsiteX5" fmla="*/ 1339738 w 4713692"/>
              <a:gd name="connsiteY5" fmla="*/ 6182937 h 618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13692" h="6182937">
                <a:moveTo>
                  <a:pt x="1339738" y="6182937"/>
                </a:moveTo>
                <a:cubicBezTo>
                  <a:pt x="961004" y="5248386"/>
                  <a:pt x="-100152" y="3113201"/>
                  <a:pt x="7649" y="3019671"/>
                </a:cubicBezTo>
                <a:cubicBezTo>
                  <a:pt x="2542294" y="2744613"/>
                  <a:pt x="2350775" y="-1249692"/>
                  <a:pt x="4696026" y="396519"/>
                </a:cubicBezTo>
                <a:cubicBezTo>
                  <a:pt x="4701670" y="2033613"/>
                  <a:pt x="4708048" y="4020029"/>
                  <a:pt x="4713692" y="5657123"/>
                </a:cubicBezTo>
                <a:cubicBezTo>
                  <a:pt x="4713692" y="5928818"/>
                  <a:pt x="4493440" y="6149070"/>
                  <a:pt x="4221745" y="6149070"/>
                </a:cubicBezTo>
                <a:lnTo>
                  <a:pt x="1339738" y="6182937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2584" t="74" r="-4656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3CC1BE5-91E6-02D7-978B-B7695B280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03" y="6431565"/>
            <a:ext cx="3020741" cy="532345"/>
          </a:xfrm>
        </p:spPr>
        <p:txBody>
          <a:bodyPr>
            <a:noAutofit/>
          </a:bodyPr>
          <a:lstStyle/>
          <a:p>
            <a:pPr algn="r"/>
            <a:r>
              <a:rPr lang="it-IT" sz="4000" spc="300" dirty="0">
                <a:ln w="19050">
                  <a:solidFill>
                    <a:srgbClr val="C00000"/>
                  </a:solidFill>
                </a:ln>
                <a:solidFill>
                  <a:schemeClr val="bg2"/>
                </a:solidFill>
                <a:effectLst>
                  <a:glow rad="88900">
                    <a:srgbClr val="FFFF00">
                      <a:alpha val="69000"/>
                    </a:srgbClr>
                  </a:glow>
                </a:effectLst>
                <a:latin typeface="AR JULIAN" panose="02000000000000000000" pitchFamily="2" charset="0"/>
              </a:rPr>
              <a:t>1815÷1825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6084DC-3C74-CB37-7A8F-43F0B2F68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553" y="3599655"/>
            <a:ext cx="5133971" cy="3364255"/>
          </a:xfrm>
        </p:spPr>
        <p:txBody>
          <a:bodyPr>
            <a:normAutofit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it-IT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  <a:t>▼</a:t>
            </a:r>
            <a:br>
              <a:rPr lang="it-IT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Renditi: </a:t>
            </a:r>
          </a:p>
          <a:p>
            <a:pPr marL="452438" indent="0">
              <a:lnSpc>
                <a:spcPts val="3000"/>
              </a:lnSpc>
              <a:buNone/>
            </a:pP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• Umile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• Forte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• Robusto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... Io ti darò una Maestra...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90B60ED-1ADE-05DE-DA05-159B6EFB19C1}"/>
              </a:ext>
            </a:extLst>
          </p:cNvPr>
          <p:cNvSpPr txBox="1"/>
          <p:nvPr/>
        </p:nvSpPr>
        <p:spPr>
          <a:xfrm>
            <a:off x="5490369" y="380329"/>
            <a:ext cx="5193587" cy="490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lnSpc>
                <a:spcPts val="3000"/>
              </a:lnSpc>
              <a:buNone/>
            </a:pPr>
            <a:r>
              <a:rPr lang="it-IT" sz="3200" b="1" spc="200" dirty="0">
                <a:ln w="19050">
                  <a:solidFill>
                    <a:srgbClr val="980004"/>
                  </a:solidFill>
                </a:ln>
                <a:solidFill>
                  <a:schemeClr val="bg1"/>
                </a:solidFill>
                <a:effectLst>
                  <a:glow rad="88900">
                    <a:srgbClr val="FFFF00"/>
                  </a:glow>
                </a:effectLst>
                <a:latin typeface="American Captain Eternal" panose="02000503030000020004" pitchFamily="50" charset="0"/>
              </a:rPr>
              <a:t>SOGNO dei 9 Anni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284949C-6165-061F-5DA3-0115E31D8AFC}"/>
              </a:ext>
            </a:extLst>
          </p:cNvPr>
          <p:cNvSpPr txBox="1"/>
          <p:nvPr/>
        </p:nvSpPr>
        <p:spPr>
          <a:xfrm>
            <a:off x="3311286" y="6291680"/>
            <a:ext cx="73726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dirty="0">
                <a:solidFill>
                  <a:srgbClr val="00B050"/>
                </a:solidFill>
                <a:effectLst>
                  <a:glow rad="88900">
                    <a:schemeClr val="bg1">
                      <a:alpha val="84000"/>
                    </a:schemeClr>
                  </a:glow>
                </a:effectLst>
                <a:latin typeface="Aprillia Wijaya" panose="02000600000000000000" pitchFamily="2" charset="0"/>
              </a:rPr>
              <a:t>Un sogno che l’accompagnerà per tutta la vita</a:t>
            </a:r>
          </a:p>
        </p:txBody>
      </p:sp>
    </p:spTree>
    <p:extLst>
      <p:ext uri="{BB962C8B-B14F-4D97-AF65-F5344CB8AC3E}">
        <p14:creationId xmlns:p14="http://schemas.microsoft.com/office/powerpoint/2010/main" val="218381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1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 uiExpand="1" build="p"/>
      <p:bldP spid="16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rgbClr val="002060"/>
            </a:gs>
            <a:gs pos="64000">
              <a:srgbClr val="0070C0"/>
            </a:gs>
            <a:gs pos="45000">
              <a:srgbClr val="00B0F0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8A6FE8D7-07D0-AA94-F513-AE899714F9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62"/>
          <a:stretch/>
        </p:blipFill>
        <p:spPr>
          <a:xfrm>
            <a:off x="251790" y="179008"/>
            <a:ext cx="10399038" cy="663244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3CC1BE5-91E6-02D7-978B-B7695B280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03" y="6431565"/>
            <a:ext cx="3020741" cy="532345"/>
          </a:xfrm>
        </p:spPr>
        <p:txBody>
          <a:bodyPr>
            <a:noAutofit/>
          </a:bodyPr>
          <a:lstStyle/>
          <a:p>
            <a:pPr algn="r"/>
            <a:r>
              <a:rPr lang="it-IT" sz="4000" spc="300" dirty="0">
                <a:ln w="28575">
                  <a:solidFill>
                    <a:srgbClr val="0E3B7C"/>
                  </a:solidFill>
                </a:ln>
                <a:solidFill>
                  <a:schemeClr val="bg2"/>
                </a:solidFill>
                <a:effectLst>
                  <a:glow rad="88900">
                    <a:srgbClr val="FFFF00">
                      <a:alpha val="69000"/>
                    </a:srgbClr>
                  </a:glow>
                </a:effectLst>
                <a:latin typeface="AR JULIAN" panose="02000000000000000000" pitchFamily="2" charset="0"/>
              </a:rPr>
              <a:t>1841÷1846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6084DC-3C74-CB37-7A8F-43F0B2F68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553" y="3335628"/>
            <a:ext cx="5133971" cy="3070037"/>
          </a:xfrm>
        </p:spPr>
        <p:txBody>
          <a:bodyPr>
            <a:normAutofit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it-IT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  <a:t>▼</a:t>
            </a:r>
            <a:br>
              <a:rPr lang="it-IT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 ... Insegnaci ad amare: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• Gesù sacramentato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• Maria Ausiliatrice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• il Papa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90B60ED-1ADE-05DE-DA05-159B6EFB19C1}"/>
              </a:ext>
            </a:extLst>
          </p:cNvPr>
          <p:cNvSpPr txBox="1"/>
          <p:nvPr/>
        </p:nvSpPr>
        <p:spPr>
          <a:xfrm>
            <a:off x="2962141" y="387857"/>
            <a:ext cx="7475623" cy="490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3000"/>
              </a:lnSpc>
            </a:pPr>
            <a:r>
              <a:rPr lang="it-IT" sz="3200" b="1" spc="200" dirty="0">
                <a:ln w="285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FFFF00"/>
                  </a:glow>
                </a:effectLst>
                <a:latin typeface="American Captain Eternal" panose="02000503030000020004" pitchFamily="50" charset="0"/>
              </a:rPr>
              <a:t>Tre Amori “Blanco”</a:t>
            </a:r>
          </a:p>
        </p:txBody>
      </p:sp>
      <p:sp>
        <p:nvSpPr>
          <p:cNvPr id="5" name="Rettangolo con angoli arrotondati 3">
            <a:extLst>
              <a:ext uri="{FF2B5EF4-FFF2-40B4-BE49-F238E27FC236}">
                <a16:creationId xmlns:a16="http://schemas.microsoft.com/office/drawing/2014/main" id="{EC001F9C-BC1F-AD56-29F1-2C4E01AAFFD4}"/>
              </a:ext>
            </a:extLst>
          </p:cNvPr>
          <p:cNvSpPr/>
          <p:nvPr/>
        </p:nvSpPr>
        <p:spPr>
          <a:xfrm>
            <a:off x="5821251" y="997211"/>
            <a:ext cx="4989184" cy="6182937"/>
          </a:xfrm>
          <a:custGeom>
            <a:avLst/>
            <a:gdLst>
              <a:gd name="connsiteX0" fmla="*/ 0 w 4475501"/>
              <a:gd name="connsiteY0" fmla="*/ 491947 h 5302509"/>
              <a:gd name="connsiteX1" fmla="*/ 491947 w 4475501"/>
              <a:gd name="connsiteY1" fmla="*/ 0 h 5302509"/>
              <a:gd name="connsiteX2" fmla="*/ 3983554 w 4475501"/>
              <a:gd name="connsiteY2" fmla="*/ 0 h 5302509"/>
              <a:gd name="connsiteX3" fmla="*/ 4475501 w 4475501"/>
              <a:gd name="connsiteY3" fmla="*/ 491947 h 5302509"/>
              <a:gd name="connsiteX4" fmla="*/ 4475501 w 4475501"/>
              <a:gd name="connsiteY4" fmla="*/ 4810562 h 5302509"/>
              <a:gd name="connsiteX5" fmla="*/ 3983554 w 4475501"/>
              <a:gd name="connsiteY5" fmla="*/ 5302509 h 5302509"/>
              <a:gd name="connsiteX6" fmla="*/ 491947 w 4475501"/>
              <a:gd name="connsiteY6" fmla="*/ 5302509 h 5302509"/>
              <a:gd name="connsiteX7" fmla="*/ 0 w 4475501"/>
              <a:gd name="connsiteY7" fmla="*/ 4810562 h 5302509"/>
              <a:gd name="connsiteX8" fmla="*/ 0 w 4475501"/>
              <a:gd name="connsiteY8" fmla="*/ 491947 h 5302509"/>
              <a:gd name="connsiteX0" fmla="*/ 20029 w 4495530"/>
              <a:gd name="connsiteY0" fmla="*/ 491947 h 5302509"/>
              <a:gd name="connsiteX1" fmla="*/ 511976 w 4495530"/>
              <a:gd name="connsiteY1" fmla="*/ 0 h 5302509"/>
              <a:gd name="connsiteX2" fmla="*/ 4003583 w 4495530"/>
              <a:gd name="connsiteY2" fmla="*/ 0 h 5302509"/>
              <a:gd name="connsiteX3" fmla="*/ 4495530 w 4495530"/>
              <a:gd name="connsiteY3" fmla="*/ 491947 h 5302509"/>
              <a:gd name="connsiteX4" fmla="*/ 4495530 w 4495530"/>
              <a:gd name="connsiteY4" fmla="*/ 4810562 h 5302509"/>
              <a:gd name="connsiteX5" fmla="*/ 4003583 w 4495530"/>
              <a:gd name="connsiteY5" fmla="*/ 5302509 h 5302509"/>
              <a:gd name="connsiteX6" fmla="*/ 511976 w 4495530"/>
              <a:gd name="connsiteY6" fmla="*/ 5302509 h 5302509"/>
              <a:gd name="connsiteX7" fmla="*/ 20029 w 4495530"/>
              <a:gd name="connsiteY7" fmla="*/ 491947 h 5302509"/>
              <a:gd name="connsiteX0" fmla="*/ 0 w 4475501"/>
              <a:gd name="connsiteY0" fmla="*/ 491947 h 5336376"/>
              <a:gd name="connsiteX1" fmla="*/ 491947 w 4475501"/>
              <a:gd name="connsiteY1" fmla="*/ 0 h 5336376"/>
              <a:gd name="connsiteX2" fmla="*/ 3983554 w 4475501"/>
              <a:gd name="connsiteY2" fmla="*/ 0 h 5336376"/>
              <a:gd name="connsiteX3" fmla="*/ 4475501 w 4475501"/>
              <a:gd name="connsiteY3" fmla="*/ 491947 h 5336376"/>
              <a:gd name="connsiteX4" fmla="*/ 4475501 w 4475501"/>
              <a:gd name="connsiteY4" fmla="*/ 4810562 h 5336376"/>
              <a:gd name="connsiteX5" fmla="*/ 3983554 w 4475501"/>
              <a:gd name="connsiteY5" fmla="*/ 5302509 h 5336376"/>
              <a:gd name="connsiteX6" fmla="*/ 1101547 w 4475501"/>
              <a:gd name="connsiteY6" fmla="*/ 5336376 h 5336376"/>
              <a:gd name="connsiteX7" fmla="*/ 0 w 4475501"/>
              <a:gd name="connsiteY7" fmla="*/ 491947 h 5336376"/>
              <a:gd name="connsiteX0" fmla="*/ 800700 w 4174654"/>
              <a:gd name="connsiteY0" fmla="*/ 5336376 h 5336376"/>
              <a:gd name="connsiteX1" fmla="*/ 191100 w 4174654"/>
              <a:gd name="connsiteY1" fmla="*/ 0 h 5336376"/>
              <a:gd name="connsiteX2" fmla="*/ 3682707 w 4174654"/>
              <a:gd name="connsiteY2" fmla="*/ 0 h 5336376"/>
              <a:gd name="connsiteX3" fmla="*/ 4174654 w 4174654"/>
              <a:gd name="connsiteY3" fmla="*/ 491947 h 5336376"/>
              <a:gd name="connsiteX4" fmla="*/ 4174654 w 4174654"/>
              <a:gd name="connsiteY4" fmla="*/ 4810562 h 5336376"/>
              <a:gd name="connsiteX5" fmla="*/ 3682707 w 4174654"/>
              <a:gd name="connsiteY5" fmla="*/ 5302509 h 5336376"/>
              <a:gd name="connsiteX6" fmla="*/ 800700 w 4174654"/>
              <a:gd name="connsiteY6" fmla="*/ 5336376 h 5336376"/>
              <a:gd name="connsiteX0" fmla="*/ 1336112 w 4710066"/>
              <a:gd name="connsiteY0" fmla="*/ 5336376 h 5336376"/>
              <a:gd name="connsiteX1" fmla="*/ 116912 w 4710066"/>
              <a:gd name="connsiteY1" fmla="*/ 1964266 h 5336376"/>
              <a:gd name="connsiteX2" fmla="*/ 4218119 w 4710066"/>
              <a:gd name="connsiteY2" fmla="*/ 0 h 5336376"/>
              <a:gd name="connsiteX3" fmla="*/ 4710066 w 4710066"/>
              <a:gd name="connsiteY3" fmla="*/ 491947 h 5336376"/>
              <a:gd name="connsiteX4" fmla="*/ 4710066 w 4710066"/>
              <a:gd name="connsiteY4" fmla="*/ 4810562 h 5336376"/>
              <a:gd name="connsiteX5" fmla="*/ 4218119 w 4710066"/>
              <a:gd name="connsiteY5" fmla="*/ 5302509 h 5336376"/>
              <a:gd name="connsiteX6" fmla="*/ 1336112 w 4710066"/>
              <a:gd name="connsiteY6" fmla="*/ 5336376 h 5336376"/>
              <a:gd name="connsiteX0" fmla="*/ 1229692 w 4603646"/>
              <a:gd name="connsiteY0" fmla="*/ 5336376 h 5336376"/>
              <a:gd name="connsiteX1" fmla="*/ 10492 w 4603646"/>
              <a:gd name="connsiteY1" fmla="*/ 1964266 h 5336376"/>
              <a:gd name="connsiteX2" fmla="*/ 4111699 w 4603646"/>
              <a:gd name="connsiteY2" fmla="*/ 0 h 5336376"/>
              <a:gd name="connsiteX3" fmla="*/ 4603646 w 4603646"/>
              <a:gd name="connsiteY3" fmla="*/ 491947 h 5336376"/>
              <a:gd name="connsiteX4" fmla="*/ 4603646 w 4603646"/>
              <a:gd name="connsiteY4" fmla="*/ 4810562 h 5336376"/>
              <a:gd name="connsiteX5" fmla="*/ 4111699 w 4603646"/>
              <a:gd name="connsiteY5" fmla="*/ 5302509 h 5336376"/>
              <a:gd name="connsiteX6" fmla="*/ 1229692 w 4603646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4844429 h 4844429"/>
              <a:gd name="connsiteX1" fmla="*/ 9535 w 4687355"/>
              <a:gd name="connsiteY1" fmla="*/ 1506186 h 4844429"/>
              <a:gd name="connsiteX2" fmla="*/ 4687355 w 4687355"/>
              <a:gd name="connsiteY2" fmla="*/ 0 h 4844429"/>
              <a:gd name="connsiteX3" fmla="*/ 4687355 w 4687355"/>
              <a:gd name="connsiteY3" fmla="*/ 4318615 h 4844429"/>
              <a:gd name="connsiteX4" fmla="*/ 4195408 w 4687355"/>
              <a:gd name="connsiteY4" fmla="*/ 4810562 h 4844429"/>
              <a:gd name="connsiteX5" fmla="*/ 1313401 w 4687355"/>
              <a:gd name="connsiteY5" fmla="*/ 4844429 h 4844429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1708 w 4685662"/>
              <a:gd name="connsiteY0" fmla="*/ 5437096 h 5437096"/>
              <a:gd name="connsiteX1" fmla="*/ 7842 w 4685662"/>
              <a:gd name="connsiteY1" fmla="*/ 2098853 h 5437096"/>
              <a:gd name="connsiteX2" fmla="*/ 4668729 w 4685662"/>
              <a:gd name="connsiteY2" fmla="*/ 0 h 5437096"/>
              <a:gd name="connsiteX3" fmla="*/ 4685662 w 4685662"/>
              <a:gd name="connsiteY3" fmla="*/ 4911282 h 5437096"/>
              <a:gd name="connsiteX4" fmla="*/ 4193715 w 4685662"/>
              <a:gd name="connsiteY4" fmla="*/ 5403229 h 5437096"/>
              <a:gd name="connsiteX5" fmla="*/ 1311708 w 4685662"/>
              <a:gd name="connsiteY5" fmla="*/ 5437096 h 5437096"/>
              <a:gd name="connsiteX0" fmla="*/ 1412654 w 4786608"/>
              <a:gd name="connsiteY0" fmla="*/ 5437096 h 5437096"/>
              <a:gd name="connsiteX1" fmla="*/ 7188 w 4786608"/>
              <a:gd name="connsiteY1" fmla="*/ 2098853 h 5437096"/>
              <a:gd name="connsiteX2" fmla="*/ 4769675 w 4786608"/>
              <a:gd name="connsiteY2" fmla="*/ 0 h 5437096"/>
              <a:gd name="connsiteX3" fmla="*/ 4786608 w 4786608"/>
              <a:gd name="connsiteY3" fmla="*/ 4911282 h 5437096"/>
              <a:gd name="connsiteX4" fmla="*/ 4294661 w 4786608"/>
              <a:gd name="connsiteY4" fmla="*/ 5403229 h 5437096"/>
              <a:gd name="connsiteX5" fmla="*/ 1412654 w 4786608"/>
              <a:gd name="connsiteY5" fmla="*/ 5437096 h 5437096"/>
              <a:gd name="connsiteX0" fmla="*/ 1328524 w 4702478"/>
              <a:gd name="connsiteY0" fmla="*/ 5437096 h 5437096"/>
              <a:gd name="connsiteX1" fmla="*/ 7725 w 4702478"/>
              <a:gd name="connsiteY1" fmla="*/ 2183520 h 5437096"/>
              <a:gd name="connsiteX2" fmla="*/ 4685545 w 4702478"/>
              <a:gd name="connsiteY2" fmla="*/ 0 h 5437096"/>
              <a:gd name="connsiteX3" fmla="*/ 4702478 w 4702478"/>
              <a:gd name="connsiteY3" fmla="*/ 4911282 h 5437096"/>
              <a:gd name="connsiteX4" fmla="*/ 4210531 w 4702478"/>
              <a:gd name="connsiteY4" fmla="*/ 5403229 h 5437096"/>
              <a:gd name="connsiteX5" fmla="*/ 1328524 w 4702478"/>
              <a:gd name="connsiteY5" fmla="*/ 5437096 h 5437096"/>
              <a:gd name="connsiteX0" fmla="*/ 1362166 w 4736120"/>
              <a:gd name="connsiteY0" fmla="*/ 5437096 h 5437096"/>
              <a:gd name="connsiteX1" fmla="*/ 7500 w 4736120"/>
              <a:gd name="connsiteY1" fmla="*/ 2217386 h 5437096"/>
              <a:gd name="connsiteX2" fmla="*/ 4719187 w 4736120"/>
              <a:gd name="connsiteY2" fmla="*/ 0 h 5437096"/>
              <a:gd name="connsiteX3" fmla="*/ 4736120 w 4736120"/>
              <a:gd name="connsiteY3" fmla="*/ 4911282 h 5437096"/>
              <a:gd name="connsiteX4" fmla="*/ 4244173 w 4736120"/>
              <a:gd name="connsiteY4" fmla="*/ 5403229 h 5437096"/>
              <a:gd name="connsiteX5" fmla="*/ 1362166 w 4736120"/>
              <a:gd name="connsiteY5" fmla="*/ 5437096 h 5437096"/>
              <a:gd name="connsiteX0" fmla="*/ 1339738 w 4713692"/>
              <a:gd name="connsiteY0" fmla="*/ 5437096 h 5437096"/>
              <a:gd name="connsiteX1" fmla="*/ 7649 w 4713692"/>
              <a:gd name="connsiteY1" fmla="*/ 2273830 h 5437096"/>
              <a:gd name="connsiteX2" fmla="*/ 4696759 w 4713692"/>
              <a:gd name="connsiteY2" fmla="*/ 0 h 5437096"/>
              <a:gd name="connsiteX3" fmla="*/ 4713692 w 4713692"/>
              <a:gd name="connsiteY3" fmla="*/ 4911282 h 5437096"/>
              <a:gd name="connsiteX4" fmla="*/ 4221745 w 4713692"/>
              <a:gd name="connsiteY4" fmla="*/ 5403229 h 5437096"/>
              <a:gd name="connsiteX5" fmla="*/ 1339738 w 4713692"/>
              <a:gd name="connsiteY5" fmla="*/ 5437096 h 543709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5786418 h 5786418"/>
              <a:gd name="connsiteX1" fmla="*/ 7649 w 4713692"/>
              <a:gd name="connsiteY1" fmla="*/ 2623152 h 5786418"/>
              <a:gd name="connsiteX2" fmla="*/ 4696026 w 4713692"/>
              <a:gd name="connsiteY2" fmla="*/ 0 h 5786418"/>
              <a:gd name="connsiteX3" fmla="*/ 4713692 w 4713692"/>
              <a:gd name="connsiteY3" fmla="*/ 5260604 h 5786418"/>
              <a:gd name="connsiteX4" fmla="*/ 4221745 w 4713692"/>
              <a:gd name="connsiteY4" fmla="*/ 5752551 h 5786418"/>
              <a:gd name="connsiteX5" fmla="*/ 1339738 w 4713692"/>
              <a:gd name="connsiteY5" fmla="*/ 5786418 h 5786418"/>
              <a:gd name="connsiteX0" fmla="*/ 1339738 w 4713692"/>
              <a:gd name="connsiteY0" fmla="*/ 6182937 h 6182937"/>
              <a:gd name="connsiteX1" fmla="*/ 7649 w 4713692"/>
              <a:gd name="connsiteY1" fmla="*/ 3019671 h 6182937"/>
              <a:gd name="connsiteX2" fmla="*/ 4696026 w 4713692"/>
              <a:gd name="connsiteY2" fmla="*/ 396519 h 6182937"/>
              <a:gd name="connsiteX3" fmla="*/ 4713692 w 4713692"/>
              <a:gd name="connsiteY3" fmla="*/ 5657123 h 6182937"/>
              <a:gd name="connsiteX4" fmla="*/ 4221745 w 4713692"/>
              <a:gd name="connsiteY4" fmla="*/ 6149070 h 6182937"/>
              <a:gd name="connsiteX5" fmla="*/ 1339738 w 4713692"/>
              <a:gd name="connsiteY5" fmla="*/ 6182937 h 618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13692" h="6182937">
                <a:moveTo>
                  <a:pt x="1339738" y="6182937"/>
                </a:moveTo>
                <a:cubicBezTo>
                  <a:pt x="961004" y="5248386"/>
                  <a:pt x="-100152" y="3113201"/>
                  <a:pt x="7649" y="3019671"/>
                </a:cubicBezTo>
                <a:cubicBezTo>
                  <a:pt x="2542294" y="2744613"/>
                  <a:pt x="2350775" y="-1249692"/>
                  <a:pt x="4696026" y="396519"/>
                </a:cubicBezTo>
                <a:cubicBezTo>
                  <a:pt x="4701670" y="2033613"/>
                  <a:pt x="4708048" y="4020029"/>
                  <a:pt x="4713692" y="5657123"/>
                </a:cubicBezTo>
                <a:cubicBezTo>
                  <a:pt x="4713692" y="5928818"/>
                  <a:pt x="4493440" y="6149070"/>
                  <a:pt x="4221745" y="6149070"/>
                </a:cubicBezTo>
                <a:lnTo>
                  <a:pt x="1339738" y="6182937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90" t="13951" r="-3251" b="-50043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284949C-6165-061F-5DA3-0115E31D8AFC}"/>
              </a:ext>
            </a:extLst>
          </p:cNvPr>
          <p:cNvSpPr txBox="1"/>
          <p:nvPr/>
        </p:nvSpPr>
        <p:spPr>
          <a:xfrm>
            <a:off x="6067064" y="6334514"/>
            <a:ext cx="51935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dirty="0">
                <a:solidFill>
                  <a:srgbClr val="00B050"/>
                </a:solidFill>
                <a:effectLst>
                  <a:glow rad="88900">
                    <a:schemeClr val="bg1">
                      <a:alpha val="84000"/>
                    </a:schemeClr>
                  </a:glow>
                </a:effectLst>
                <a:latin typeface="Aprillia Wijaya" panose="02000600000000000000" pitchFamily="2" charset="0"/>
              </a:rPr>
              <a:t>Rinuncia alle agiatezze</a:t>
            </a:r>
          </a:p>
        </p:txBody>
      </p:sp>
    </p:spTree>
    <p:extLst>
      <p:ext uri="{BB962C8B-B14F-4D97-AF65-F5344CB8AC3E}">
        <p14:creationId xmlns:p14="http://schemas.microsoft.com/office/powerpoint/2010/main" val="1508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1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6" grpId="0"/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rgbClr val="002060"/>
            </a:gs>
            <a:gs pos="64000">
              <a:srgbClr val="0070C0"/>
            </a:gs>
            <a:gs pos="45000">
              <a:srgbClr val="00B0F0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8A6FE8D7-07D0-AA94-F513-AE899714F9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5" r="13105"/>
          <a:stretch/>
        </p:blipFill>
        <p:spPr>
          <a:xfrm>
            <a:off x="251790" y="179008"/>
            <a:ext cx="10399038" cy="663244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3CC1BE5-91E6-02D7-978B-B7695B280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03" y="6431565"/>
            <a:ext cx="1774407" cy="532345"/>
          </a:xfrm>
        </p:spPr>
        <p:txBody>
          <a:bodyPr>
            <a:noAutofit/>
          </a:bodyPr>
          <a:lstStyle/>
          <a:p>
            <a:pPr algn="r"/>
            <a:r>
              <a:rPr lang="it-IT" sz="4000" spc="300" dirty="0">
                <a:ln w="28575">
                  <a:solidFill>
                    <a:srgbClr val="0E3B7C"/>
                  </a:solidFill>
                </a:ln>
                <a:solidFill>
                  <a:schemeClr val="bg2"/>
                </a:solidFill>
                <a:effectLst>
                  <a:glow rad="88900">
                    <a:srgbClr val="FFFF00">
                      <a:alpha val="69000"/>
                    </a:srgbClr>
                  </a:glow>
                </a:effectLst>
                <a:latin typeface="AR JULIAN" panose="02000000000000000000" pitchFamily="2" charset="0"/>
              </a:rPr>
              <a:t>1875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6084DC-3C74-CB37-7A8F-43F0B2F68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673" y="3209074"/>
            <a:ext cx="5133971" cy="3070037"/>
          </a:xfrm>
        </p:spPr>
        <p:txBody>
          <a:bodyPr>
            <a:normAutofit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it-IT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  <a:t>▼</a:t>
            </a:r>
            <a:br>
              <a:rPr lang="it-IT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11 nov 1875</a:t>
            </a:r>
          </a:p>
          <a:p>
            <a:pPr marL="0" indent="0">
              <a:lnSpc>
                <a:spcPts val="3000"/>
              </a:lnSpc>
              <a:buNone/>
            </a:pPr>
            <a:endParaRPr lang="it-IT" sz="2400" b="1" spc="100" dirty="0">
              <a:ln w="6350">
                <a:solidFill>
                  <a:schemeClr val="accent1">
                    <a:shade val="50000"/>
                  </a:schemeClr>
                </a:solidFill>
              </a:ln>
              <a:solidFill>
                <a:schemeClr val="bg1"/>
              </a:solidFill>
              <a:effectLst>
                <a:glow rad="88900">
                  <a:srgbClr val="002060"/>
                </a:glow>
              </a:effectLst>
              <a:latin typeface="Chianti XBd BT" panose="020C0803030509020204" pitchFamily="34" charset="0"/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…</a:t>
            </a:r>
          </a:p>
          <a:p>
            <a:pPr marL="0" indent="0">
              <a:lnSpc>
                <a:spcPts val="3000"/>
              </a:lnSpc>
              <a:buNone/>
            </a:pPr>
            <a:endParaRPr lang="it-IT" sz="2400" b="1" spc="100" dirty="0">
              <a:ln w="6350">
                <a:solidFill>
                  <a:schemeClr val="accent1">
                    <a:shade val="50000"/>
                  </a:schemeClr>
                </a:solidFill>
              </a:ln>
              <a:solidFill>
                <a:schemeClr val="bg1"/>
              </a:solidFill>
              <a:effectLst>
                <a:glow rad="88900">
                  <a:srgbClr val="002060"/>
                </a:glow>
              </a:effectLst>
              <a:latin typeface="Chianti XBd BT" panose="020C0803030509020204" pitchFamily="34" charset="0"/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11 nov 2024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90B60ED-1ADE-05DE-DA05-159B6EFB19C1}"/>
              </a:ext>
            </a:extLst>
          </p:cNvPr>
          <p:cNvSpPr txBox="1"/>
          <p:nvPr/>
        </p:nvSpPr>
        <p:spPr>
          <a:xfrm>
            <a:off x="170303" y="387857"/>
            <a:ext cx="5000002" cy="490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3000"/>
              </a:lnSpc>
            </a:pPr>
            <a:r>
              <a:rPr lang="it-IT" sz="3200" b="1" spc="200" dirty="0">
                <a:ln w="285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FFFF00"/>
                  </a:glow>
                </a:effectLst>
                <a:latin typeface="American Captain Eternal" panose="02000503030000020004" pitchFamily="50" charset="0"/>
              </a:rPr>
              <a:t>Sogno Missionario</a:t>
            </a:r>
          </a:p>
        </p:txBody>
      </p:sp>
      <p:sp>
        <p:nvSpPr>
          <p:cNvPr id="5" name="Rettangolo con angoli arrotondati 3">
            <a:extLst>
              <a:ext uri="{FF2B5EF4-FFF2-40B4-BE49-F238E27FC236}">
                <a16:creationId xmlns:a16="http://schemas.microsoft.com/office/drawing/2014/main" id="{EC001F9C-BC1F-AD56-29F1-2C4E01AAFFD4}"/>
              </a:ext>
            </a:extLst>
          </p:cNvPr>
          <p:cNvSpPr/>
          <p:nvPr/>
        </p:nvSpPr>
        <p:spPr>
          <a:xfrm>
            <a:off x="5821251" y="997211"/>
            <a:ext cx="4989184" cy="6182937"/>
          </a:xfrm>
          <a:custGeom>
            <a:avLst/>
            <a:gdLst>
              <a:gd name="connsiteX0" fmla="*/ 0 w 4475501"/>
              <a:gd name="connsiteY0" fmla="*/ 491947 h 5302509"/>
              <a:gd name="connsiteX1" fmla="*/ 491947 w 4475501"/>
              <a:gd name="connsiteY1" fmla="*/ 0 h 5302509"/>
              <a:gd name="connsiteX2" fmla="*/ 3983554 w 4475501"/>
              <a:gd name="connsiteY2" fmla="*/ 0 h 5302509"/>
              <a:gd name="connsiteX3" fmla="*/ 4475501 w 4475501"/>
              <a:gd name="connsiteY3" fmla="*/ 491947 h 5302509"/>
              <a:gd name="connsiteX4" fmla="*/ 4475501 w 4475501"/>
              <a:gd name="connsiteY4" fmla="*/ 4810562 h 5302509"/>
              <a:gd name="connsiteX5" fmla="*/ 3983554 w 4475501"/>
              <a:gd name="connsiteY5" fmla="*/ 5302509 h 5302509"/>
              <a:gd name="connsiteX6" fmla="*/ 491947 w 4475501"/>
              <a:gd name="connsiteY6" fmla="*/ 5302509 h 5302509"/>
              <a:gd name="connsiteX7" fmla="*/ 0 w 4475501"/>
              <a:gd name="connsiteY7" fmla="*/ 4810562 h 5302509"/>
              <a:gd name="connsiteX8" fmla="*/ 0 w 4475501"/>
              <a:gd name="connsiteY8" fmla="*/ 491947 h 5302509"/>
              <a:gd name="connsiteX0" fmla="*/ 20029 w 4495530"/>
              <a:gd name="connsiteY0" fmla="*/ 491947 h 5302509"/>
              <a:gd name="connsiteX1" fmla="*/ 511976 w 4495530"/>
              <a:gd name="connsiteY1" fmla="*/ 0 h 5302509"/>
              <a:gd name="connsiteX2" fmla="*/ 4003583 w 4495530"/>
              <a:gd name="connsiteY2" fmla="*/ 0 h 5302509"/>
              <a:gd name="connsiteX3" fmla="*/ 4495530 w 4495530"/>
              <a:gd name="connsiteY3" fmla="*/ 491947 h 5302509"/>
              <a:gd name="connsiteX4" fmla="*/ 4495530 w 4495530"/>
              <a:gd name="connsiteY4" fmla="*/ 4810562 h 5302509"/>
              <a:gd name="connsiteX5" fmla="*/ 4003583 w 4495530"/>
              <a:gd name="connsiteY5" fmla="*/ 5302509 h 5302509"/>
              <a:gd name="connsiteX6" fmla="*/ 511976 w 4495530"/>
              <a:gd name="connsiteY6" fmla="*/ 5302509 h 5302509"/>
              <a:gd name="connsiteX7" fmla="*/ 20029 w 4495530"/>
              <a:gd name="connsiteY7" fmla="*/ 491947 h 5302509"/>
              <a:gd name="connsiteX0" fmla="*/ 0 w 4475501"/>
              <a:gd name="connsiteY0" fmla="*/ 491947 h 5336376"/>
              <a:gd name="connsiteX1" fmla="*/ 491947 w 4475501"/>
              <a:gd name="connsiteY1" fmla="*/ 0 h 5336376"/>
              <a:gd name="connsiteX2" fmla="*/ 3983554 w 4475501"/>
              <a:gd name="connsiteY2" fmla="*/ 0 h 5336376"/>
              <a:gd name="connsiteX3" fmla="*/ 4475501 w 4475501"/>
              <a:gd name="connsiteY3" fmla="*/ 491947 h 5336376"/>
              <a:gd name="connsiteX4" fmla="*/ 4475501 w 4475501"/>
              <a:gd name="connsiteY4" fmla="*/ 4810562 h 5336376"/>
              <a:gd name="connsiteX5" fmla="*/ 3983554 w 4475501"/>
              <a:gd name="connsiteY5" fmla="*/ 5302509 h 5336376"/>
              <a:gd name="connsiteX6" fmla="*/ 1101547 w 4475501"/>
              <a:gd name="connsiteY6" fmla="*/ 5336376 h 5336376"/>
              <a:gd name="connsiteX7" fmla="*/ 0 w 4475501"/>
              <a:gd name="connsiteY7" fmla="*/ 491947 h 5336376"/>
              <a:gd name="connsiteX0" fmla="*/ 800700 w 4174654"/>
              <a:gd name="connsiteY0" fmla="*/ 5336376 h 5336376"/>
              <a:gd name="connsiteX1" fmla="*/ 191100 w 4174654"/>
              <a:gd name="connsiteY1" fmla="*/ 0 h 5336376"/>
              <a:gd name="connsiteX2" fmla="*/ 3682707 w 4174654"/>
              <a:gd name="connsiteY2" fmla="*/ 0 h 5336376"/>
              <a:gd name="connsiteX3" fmla="*/ 4174654 w 4174654"/>
              <a:gd name="connsiteY3" fmla="*/ 491947 h 5336376"/>
              <a:gd name="connsiteX4" fmla="*/ 4174654 w 4174654"/>
              <a:gd name="connsiteY4" fmla="*/ 4810562 h 5336376"/>
              <a:gd name="connsiteX5" fmla="*/ 3682707 w 4174654"/>
              <a:gd name="connsiteY5" fmla="*/ 5302509 h 5336376"/>
              <a:gd name="connsiteX6" fmla="*/ 800700 w 4174654"/>
              <a:gd name="connsiteY6" fmla="*/ 5336376 h 5336376"/>
              <a:gd name="connsiteX0" fmla="*/ 1336112 w 4710066"/>
              <a:gd name="connsiteY0" fmla="*/ 5336376 h 5336376"/>
              <a:gd name="connsiteX1" fmla="*/ 116912 w 4710066"/>
              <a:gd name="connsiteY1" fmla="*/ 1964266 h 5336376"/>
              <a:gd name="connsiteX2" fmla="*/ 4218119 w 4710066"/>
              <a:gd name="connsiteY2" fmla="*/ 0 h 5336376"/>
              <a:gd name="connsiteX3" fmla="*/ 4710066 w 4710066"/>
              <a:gd name="connsiteY3" fmla="*/ 491947 h 5336376"/>
              <a:gd name="connsiteX4" fmla="*/ 4710066 w 4710066"/>
              <a:gd name="connsiteY4" fmla="*/ 4810562 h 5336376"/>
              <a:gd name="connsiteX5" fmla="*/ 4218119 w 4710066"/>
              <a:gd name="connsiteY5" fmla="*/ 5302509 h 5336376"/>
              <a:gd name="connsiteX6" fmla="*/ 1336112 w 4710066"/>
              <a:gd name="connsiteY6" fmla="*/ 5336376 h 5336376"/>
              <a:gd name="connsiteX0" fmla="*/ 1229692 w 4603646"/>
              <a:gd name="connsiteY0" fmla="*/ 5336376 h 5336376"/>
              <a:gd name="connsiteX1" fmla="*/ 10492 w 4603646"/>
              <a:gd name="connsiteY1" fmla="*/ 1964266 h 5336376"/>
              <a:gd name="connsiteX2" fmla="*/ 4111699 w 4603646"/>
              <a:gd name="connsiteY2" fmla="*/ 0 h 5336376"/>
              <a:gd name="connsiteX3" fmla="*/ 4603646 w 4603646"/>
              <a:gd name="connsiteY3" fmla="*/ 491947 h 5336376"/>
              <a:gd name="connsiteX4" fmla="*/ 4603646 w 4603646"/>
              <a:gd name="connsiteY4" fmla="*/ 4810562 h 5336376"/>
              <a:gd name="connsiteX5" fmla="*/ 4111699 w 4603646"/>
              <a:gd name="connsiteY5" fmla="*/ 5302509 h 5336376"/>
              <a:gd name="connsiteX6" fmla="*/ 1229692 w 4603646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4844429 h 4844429"/>
              <a:gd name="connsiteX1" fmla="*/ 9535 w 4687355"/>
              <a:gd name="connsiteY1" fmla="*/ 1506186 h 4844429"/>
              <a:gd name="connsiteX2" fmla="*/ 4687355 w 4687355"/>
              <a:gd name="connsiteY2" fmla="*/ 0 h 4844429"/>
              <a:gd name="connsiteX3" fmla="*/ 4687355 w 4687355"/>
              <a:gd name="connsiteY3" fmla="*/ 4318615 h 4844429"/>
              <a:gd name="connsiteX4" fmla="*/ 4195408 w 4687355"/>
              <a:gd name="connsiteY4" fmla="*/ 4810562 h 4844429"/>
              <a:gd name="connsiteX5" fmla="*/ 1313401 w 4687355"/>
              <a:gd name="connsiteY5" fmla="*/ 4844429 h 4844429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1708 w 4685662"/>
              <a:gd name="connsiteY0" fmla="*/ 5437096 h 5437096"/>
              <a:gd name="connsiteX1" fmla="*/ 7842 w 4685662"/>
              <a:gd name="connsiteY1" fmla="*/ 2098853 h 5437096"/>
              <a:gd name="connsiteX2" fmla="*/ 4668729 w 4685662"/>
              <a:gd name="connsiteY2" fmla="*/ 0 h 5437096"/>
              <a:gd name="connsiteX3" fmla="*/ 4685662 w 4685662"/>
              <a:gd name="connsiteY3" fmla="*/ 4911282 h 5437096"/>
              <a:gd name="connsiteX4" fmla="*/ 4193715 w 4685662"/>
              <a:gd name="connsiteY4" fmla="*/ 5403229 h 5437096"/>
              <a:gd name="connsiteX5" fmla="*/ 1311708 w 4685662"/>
              <a:gd name="connsiteY5" fmla="*/ 5437096 h 5437096"/>
              <a:gd name="connsiteX0" fmla="*/ 1412654 w 4786608"/>
              <a:gd name="connsiteY0" fmla="*/ 5437096 h 5437096"/>
              <a:gd name="connsiteX1" fmla="*/ 7188 w 4786608"/>
              <a:gd name="connsiteY1" fmla="*/ 2098853 h 5437096"/>
              <a:gd name="connsiteX2" fmla="*/ 4769675 w 4786608"/>
              <a:gd name="connsiteY2" fmla="*/ 0 h 5437096"/>
              <a:gd name="connsiteX3" fmla="*/ 4786608 w 4786608"/>
              <a:gd name="connsiteY3" fmla="*/ 4911282 h 5437096"/>
              <a:gd name="connsiteX4" fmla="*/ 4294661 w 4786608"/>
              <a:gd name="connsiteY4" fmla="*/ 5403229 h 5437096"/>
              <a:gd name="connsiteX5" fmla="*/ 1412654 w 4786608"/>
              <a:gd name="connsiteY5" fmla="*/ 5437096 h 5437096"/>
              <a:gd name="connsiteX0" fmla="*/ 1328524 w 4702478"/>
              <a:gd name="connsiteY0" fmla="*/ 5437096 h 5437096"/>
              <a:gd name="connsiteX1" fmla="*/ 7725 w 4702478"/>
              <a:gd name="connsiteY1" fmla="*/ 2183520 h 5437096"/>
              <a:gd name="connsiteX2" fmla="*/ 4685545 w 4702478"/>
              <a:gd name="connsiteY2" fmla="*/ 0 h 5437096"/>
              <a:gd name="connsiteX3" fmla="*/ 4702478 w 4702478"/>
              <a:gd name="connsiteY3" fmla="*/ 4911282 h 5437096"/>
              <a:gd name="connsiteX4" fmla="*/ 4210531 w 4702478"/>
              <a:gd name="connsiteY4" fmla="*/ 5403229 h 5437096"/>
              <a:gd name="connsiteX5" fmla="*/ 1328524 w 4702478"/>
              <a:gd name="connsiteY5" fmla="*/ 5437096 h 5437096"/>
              <a:gd name="connsiteX0" fmla="*/ 1362166 w 4736120"/>
              <a:gd name="connsiteY0" fmla="*/ 5437096 h 5437096"/>
              <a:gd name="connsiteX1" fmla="*/ 7500 w 4736120"/>
              <a:gd name="connsiteY1" fmla="*/ 2217386 h 5437096"/>
              <a:gd name="connsiteX2" fmla="*/ 4719187 w 4736120"/>
              <a:gd name="connsiteY2" fmla="*/ 0 h 5437096"/>
              <a:gd name="connsiteX3" fmla="*/ 4736120 w 4736120"/>
              <a:gd name="connsiteY3" fmla="*/ 4911282 h 5437096"/>
              <a:gd name="connsiteX4" fmla="*/ 4244173 w 4736120"/>
              <a:gd name="connsiteY4" fmla="*/ 5403229 h 5437096"/>
              <a:gd name="connsiteX5" fmla="*/ 1362166 w 4736120"/>
              <a:gd name="connsiteY5" fmla="*/ 5437096 h 5437096"/>
              <a:gd name="connsiteX0" fmla="*/ 1339738 w 4713692"/>
              <a:gd name="connsiteY0" fmla="*/ 5437096 h 5437096"/>
              <a:gd name="connsiteX1" fmla="*/ 7649 w 4713692"/>
              <a:gd name="connsiteY1" fmla="*/ 2273830 h 5437096"/>
              <a:gd name="connsiteX2" fmla="*/ 4696759 w 4713692"/>
              <a:gd name="connsiteY2" fmla="*/ 0 h 5437096"/>
              <a:gd name="connsiteX3" fmla="*/ 4713692 w 4713692"/>
              <a:gd name="connsiteY3" fmla="*/ 4911282 h 5437096"/>
              <a:gd name="connsiteX4" fmla="*/ 4221745 w 4713692"/>
              <a:gd name="connsiteY4" fmla="*/ 5403229 h 5437096"/>
              <a:gd name="connsiteX5" fmla="*/ 1339738 w 4713692"/>
              <a:gd name="connsiteY5" fmla="*/ 5437096 h 543709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5786418 h 5786418"/>
              <a:gd name="connsiteX1" fmla="*/ 7649 w 4713692"/>
              <a:gd name="connsiteY1" fmla="*/ 2623152 h 5786418"/>
              <a:gd name="connsiteX2" fmla="*/ 4696026 w 4713692"/>
              <a:gd name="connsiteY2" fmla="*/ 0 h 5786418"/>
              <a:gd name="connsiteX3" fmla="*/ 4713692 w 4713692"/>
              <a:gd name="connsiteY3" fmla="*/ 5260604 h 5786418"/>
              <a:gd name="connsiteX4" fmla="*/ 4221745 w 4713692"/>
              <a:gd name="connsiteY4" fmla="*/ 5752551 h 5786418"/>
              <a:gd name="connsiteX5" fmla="*/ 1339738 w 4713692"/>
              <a:gd name="connsiteY5" fmla="*/ 5786418 h 5786418"/>
              <a:gd name="connsiteX0" fmla="*/ 1339738 w 4713692"/>
              <a:gd name="connsiteY0" fmla="*/ 6182937 h 6182937"/>
              <a:gd name="connsiteX1" fmla="*/ 7649 w 4713692"/>
              <a:gd name="connsiteY1" fmla="*/ 3019671 h 6182937"/>
              <a:gd name="connsiteX2" fmla="*/ 4696026 w 4713692"/>
              <a:gd name="connsiteY2" fmla="*/ 396519 h 6182937"/>
              <a:gd name="connsiteX3" fmla="*/ 4713692 w 4713692"/>
              <a:gd name="connsiteY3" fmla="*/ 5657123 h 6182937"/>
              <a:gd name="connsiteX4" fmla="*/ 4221745 w 4713692"/>
              <a:gd name="connsiteY4" fmla="*/ 6149070 h 6182937"/>
              <a:gd name="connsiteX5" fmla="*/ 1339738 w 4713692"/>
              <a:gd name="connsiteY5" fmla="*/ 6182937 h 618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13692" h="6182937">
                <a:moveTo>
                  <a:pt x="1339738" y="6182937"/>
                </a:moveTo>
                <a:cubicBezTo>
                  <a:pt x="961004" y="5248386"/>
                  <a:pt x="-100152" y="3113201"/>
                  <a:pt x="7649" y="3019671"/>
                </a:cubicBezTo>
                <a:cubicBezTo>
                  <a:pt x="2542294" y="2744613"/>
                  <a:pt x="2350775" y="-1249692"/>
                  <a:pt x="4696026" y="396519"/>
                </a:cubicBezTo>
                <a:cubicBezTo>
                  <a:pt x="4701670" y="2033613"/>
                  <a:pt x="4708048" y="4020029"/>
                  <a:pt x="4713692" y="5657123"/>
                </a:cubicBezTo>
                <a:cubicBezTo>
                  <a:pt x="4713692" y="5928818"/>
                  <a:pt x="4493440" y="6149070"/>
                  <a:pt x="4221745" y="6149070"/>
                </a:cubicBezTo>
                <a:lnTo>
                  <a:pt x="1339738" y="6182937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284949C-6165-061F-5DA3-0115E31D8AFC}"/>
              </a:ext>
            </a:extLst>
          </p:cNvPr>
          <p:cNvSpPr txBox="1"/>
          <p:nvPr/>
        </p:nvSpPr>
        <p:spPr>
          <a:xfrm>
            <a:off x="6067064" y="6334514"/>
            <a:ext cx="51935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dirty="0">
                <a:solidFill>
                  <a:srgbClr val="00B050"/>
                </a:solidFill>
                <a:effectLst>
                  <a:glow rad="88900">
                    <a:schemeClr val="bg1">
                      <a:alpha val="84000"/>
                    </a:schemeClr>
                  </a:glow>
                </a:effectLst>
                <a:latin typeface="Aprillia Wijaya" panose="02000600000000000000" pitchFamily="2" charset="0"/>
              </a:rPr>
              <a:t>Dall’</a:t>
            </a:r>
            <a:r>
              <a:rPr lang="it-IT" sz="4400" dirty="0" err="1">
                <a:solidFill>
                  <a:srgbClr val="00B050"/>
                </a:solidFill>
                <a:effectLst>
                  <a:glow rad="88900">
                    <a:schemeClr val="bg1">
                      <a:alpha val="84000"/>
                    </a:schemeClr>
                  </a:glow>
                </a:effectLst>
                <a:latin typeface="Aprillia Wijaya" panose="02000600000000000000" pitchFamily="2" charset="0"/>
              </a:rPr>
              <a:t>aAfrica</a:t>
            </a:r>
            <a:r>
              <a:rPr lang="it-IT" sz="4400" dirty="0">
                <a:solidFill>
                  <a:srgbClr val="00B050"/>
                </a:solidFill>
                <a:effectLst>
                  <a:glow rad="88900">
                    <a:schemeClr val="bg1">
                      <a:alpha val="84000"/>
                    </a:schemeClr>
                  </a:glow>
                </a:effectLst>
                <a:latin typeface="Aprillia Wijaya" panose="02000600000000000000" pitchFamily="2" charset="0"/>
              </a:rPr>
              <a:t> alla Cina</a:t>
            </a:r>
          </a:p>
        </p:txBody>
      </p:sp>
    </p:spTree>
    <p:extLst>
      <p:ext uri="{BB962C8B-B14F-4D97-AF65-F5344CB8AC3E}">
        <p14:creationId xmlns:p14="http://schemas.microsoft.com/office/powerpoint/2010/main" val="124679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1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6" grpId="0"/>
      <p:bldP spid="5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rgbClr val="002060"/>
            </a:gs>
            <a:gs pos="64000">
              <a:srgbClr val="0070C0"/>
            </a:gs>
            <a:gs pos="45000">
              <a:srgbClr val="00B0F0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8A6FE8D7-07D0-AA94-F513-AE899714F9B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782" y="235402"/>
            <a:ext cx="10482618" cy="6799819"/>
          </a:xfrm>
          <a:prstGeom prst="rect">
            <a:avLst/>
          </a:prstGeom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43D76B42-147D-52A9-6671-FED2059CB38C}"/>
              </a:ext>
            </a:extLst>
          </p:cNvPr>
          <p:cNvSpPr/>
          <p:nvPr/>
        </p:nvSpPr>
        <p:spPr>
          <a:xfrm>
            <a:off x="5339621" y="878184"/>
            <a:ext cx="5566258" cy="6182937"/>
          </a:xfrm>
          <a:custGeom>
            <a:avLst/>
            <a:gdLst>
              <a:gd name="connsiteX0" fmla="*/ 0 w 4475501"/>
              <a:gd name="connsiteY0" fmla="*/ 491947 h 5302509"/>
              <a:gd name="connsiteX1" fmla="*/ 491947 w 4475501"/>
              <a:gd name="connsiteY1" fmla="*/ 0 h 5302509"/>
              <a:gd name="connsiteX2" fmla="*/ 3983554 w 4475501"/>
              <a:gd name="connsiteY2" fmla="*/ 0 h 5302509"/>
              <a:gd name="connsiteX3" fmla="*/ 4475501 w 4475501"/>
              <a:gd name="connsiteY3" fmla="*/ 491947 h 5302509"/>
              <a:gd name="connsiteX4" fmla="*/ 4475501 w 4475501"/>
              <a:gd name="connsiteY4" fmla="*/ 4810562 h 5302509"/>
              <a:gd name="connsiteX5" fmla="*/ 3983554 w 4475501"/>
              <a:gd name="connsiteY5" fmla="*/ 5302509 h 5302509"/>
              <a:gd name="connsiteX6" fmla="*/ 491947 w 4475501"/>
              <a:gd name="connsiteY6" fmla="*/ 5302509 h 5302509"/>
              <a:gd name="connsiteX7" fmla="*/ 0 w 4475501"/>
              <a:gd name="connsiteY7" fmla="*/ 4810562 h 5302509"/>
              <a:gd name="connsiteX8" fmla="*/ 0 w 4475501"/>
              <a:gd name="connsiteY8" fmla="*/ 491947 h 5302509"/>
              <a:gd name="connsiteX0" fmla="*/ 20029 w 4495530"/>
              <a:gd name="connsiteY0" fmla="*/ 491947 h 5302509"/>
              <a:gd name="connsiteX1" fmla="*/ 511976 w 4495530"/>
              <a:gd name="connsiteY1" fmla="*/ 0 h 5302509"/>
              <a:gd name="connsiteX2" fmla="*/ 4003583 w 4495530"/>
              <a:gd name="connsiteY2" fmla="*/ 0 h 5302509"/>
              <a:gd name="connsiteX3" fmla="*/ 4495530 w 4495530"/>
              <a:gd name="connsiteY3" fmla="*/ 491947 h 5302509"/>
              <a:gd name="connsiteX4" fmla="*/ 4495530 w 4495530"/>
              <a:gd name="connsiteY4" fmla="*/ 4810562 h 5302509"/>
              <a:gd name="connsiteX5" fmla="*/ 4003583 w 4495530"/>
              <a:gd name="connsiteY5" fmla="*/ 5302509 h 5302509"/>
              <a:gd name="connsiteX6" fmla="*/ 511976 w 4495530"/>
              <a:gd name="connsiteY6" fmla="*/ 5302509 h 5302509"/>
              <a:gd name="connsiteX7" fmla="*/ 20029 w 4495530"/>
              <a:gd name="connsiteY7" fmla="*/ 491947 h 5302509"/>
              <a:gd name="connsiteX0" fmla="*/ 0 w 4475501"/>
              <a:gd name="connsiteY0" fmla="*/ 491947 h 5336376"/>
              <a:gd name="connsiteX1" fmla="*/ 491947 w 4475501"/>
              <a:gd name="connsiteY1" fmla="*/ 0 h 5336376"/>
              <a:gd name="connsiteX2" fmla="*/ 3983554 w 4475501"/>
              <a:gd name="connsiteY2" fmla="*/ 0 h 5336376"/>
              <a:gd name="connsiteX3" fmla="*/ 4475501 w 4475501"/>
              <a:gd name="connsiteY3" fmla="*/ 491947 h 5336376"/>
              <a:gd name="connsiteX4" fmla="*/ 4475501 w 4475501"/>
              <a:gd name="connsiteY4" fmla="*/ 4810562 h 5336376"/>
              <a:gd name="connsiteX5" fmla="*/ 3983554 w 4475501"/>
              <a:gd name="connsiteY5" fmla="*/ 5302509 h 5336376"/>
              <a:gd name="connsiteX6" fmla="*/ 1101547 w 4475501"/>
              <a:gd name="connsiteY6" fmla="*/ 5336376 h 5336376"/>
              <a:gd name="connsiteX7" fmla="*/ 0 w 4475501"/>
              <a:gd name="connsiteY7" fmla="*/ 491947 h 5336376"/>
              <a:gd name="connsiteX0" fmla="*/ 800700 w 4174654"/>
              <a:gd name="connsiteY0" fmla="*/ 5336376 h 5336376"/>
              <a:gd name="connsiteX1" fmla="*/ 191100 w 4174654"/>
              <a:gd name="connsiteY1" fmla="*/ 0 h 5336376"/>
              <a:gd name="connsiteX2" fmla="*/ 3682707 w 4174654"/>
              <a:gd name="connsiteY2" fmla="*/ 0 h 5336376"/>
              <a:gd name="connsiteX3" fmla="*/ 4174654 w 4174654"/>
              <a:gd name="connsiteY3" fmla="*/ 491947 h 5336376"/>
              <a:gd name="connsiteX4" fmla="*/ 4174654 w 4174654"/>
              <a:gd name="connsiteY4" fmla="*/ 4810562 h 5336376"/>
              <a:gd name="connsiteX5" fmla="*/ 3682707 w 4174654"/>
              <a:gd name="connsiteY5" fmla="*/ 5302509 h 5336376"/>
              <a:gd name="connsiteX6" fmla="*/ 800700 w 4174654"/>
              <a:gd name="connsiteY6" fmla="*/ 5336376 h 5336376"/>
              <a:gd name="connsiteX0" fmla="*/ 1336112 w 4710066"/>
              <a:gd name="connsiteY0" fmla="*/ 5336376 h 5336376"/>
              <a:gd name="connsiteX1" fmla="*/ 116912 w 4710066"/>
              <a:gd name="connsiteY1" fmla="*/ 1964266 h 5336376"/>
              <a:gd name="connsiteX2" fmla="*/ 4218119 w 4710066"/>
              <a:gd name="connsiteY2" fmla="*/ 0 h 5336376"/>
              <a:gd name="connsiteX3" fmla="*/ 4710066 w 4710066"/>
              <a:gd name="connsiteY3" fmla="*/ 491947 h 5336376"/>
              <a:gd name="connsiteX4" fmla="*/ 4710066 w 4710066"/>
              <a:gd name="connsiteY4" fmla="*/ 4810562 h 5336376"/>
              <a:gd name="connsiteX5" fmla="*/ 4218119 w 4710066"/>
              <a:gd name="connsiteY5" fmla="*/ 5302509 h 5336376"/>
              <a:gd name="connsiteX6" fmla="*/ 1336112 w 4710066"/>
              <a:gd name="connsiteY6" fmla="*/ 5336376 h 5336376"/>
              <a:gd name="connsiteX0" fmla="*/ 1229692 w 4603646"/>
              <a:gd name="connsiteY0" fmla="*/ 5336376 h 5336376"/>
              <a:gd name="connsiteX1" fmla="*/ 10492 w 4603646"/>
              <a:gd name="connsiteY1" fmla="*/ 1964266 h 5336376"/>
              <a:gd name="connsiteX2" fmla="*/ 4111699 w 4603646"/>
              <a:gd name="connsiteY2" fmla="*/ 0 h 5336376"/>
              <a:gd name="connsiteX3" fmla="*/ 4603646 w 4603646"/>
              <a:gd name="connsiteY3" fmla="*/ 491947 h 5336376"/>
              <a:gd name="connsiteX4" fmla="*/ 4603646 w 4603646"/>
              <a:gd name="connsiteY4" fmla="*/ 4810562 h 5336376"/>
              <a:gd name="connsiteX5" fmla="*/ 4111699 w 4603646"/>
              <a:gd name="connsiteY5" fmla="*/ 5302509 h 5336376"/>
              <a:gd name="connsiteX6" fmla="*/ 1229692 w 4603646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4844429 h 4844429"/>
              <a:gd name="connsiteX1" fmla="*/ 9535 w 4687355"/>
              <a:gd name="connsiteY1" fmla="*/ 1506186 h 4844429"/>
              <a:gd name="connsiteX2" fmla="*/ 4687355 w 4687355"/>
              <a:gd name="connsiteY2" fmla="*/ 0 h 4844429"/>
              <a:gd name="connsiteX3" fmla="*/ 4687355 w 4687355"/>
              <a:gd name="connsiteY3" fmla="*/ 4318615 h 4844429"/>
              <a:gd name="connsiteX4" fmla="*/ 4195408 w 4687355"/>
              <a:gd name="connsiteY4" fmla="*/ 4810562 h 4844429"/>
              <a:gd name="connsiteX5" fmla="*/ 1313401 w 4687355"/>
              <a:gd name="connsiteY5" fmla="*/ 4844429 h 4844429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1708 w 4685662"/>
              <a:gd name="connsiteY0" fmla="*/ 5437096 h 5437096"/>
              <a:gd name="connsiteX1" fmla="*/ 7842 w 4685662"/>
              <a:gd name="connsiteY1" fmla="*/ 2098853 h 5437096"/>
              <a:gd name="connsiteX2" fmla="*/ 4668729 w 4685662"/>
              <a:gd name="connsiteY2" fmla="*/ 0 h 5437096"/>
              <a:gd name="connsiteX3" fmla="*/ 4685662 w 4685662"/>
              <a:gd name="connsiteY3" fmla="*/ 4911282 h 5437096"/>
              <a:gd name="connsiteX4" fmla="*/ 4193715 w 4685662"/>
              <a:gd name="connsiteY4" fmla="*/ 5403229 h 5437096"/>
              <a:gd name="connsiteX5" fmla="*/ 1311708 w 4685662"/>
              <a:gd name="connsiteY5" fmla="*/ 5437096 h 5437096"/>
              <a:gd name="connsiteX0" fmla="*/ 1412654 w 4786608"/>
              <a:gd name="connsiteY0" fmla="*/ 5437096 h 5437096"/>
              <a:gd name="connsiteX1" fmla="*/ 7188 w 4786608"/>
              <a:gd name="connsiteY1" fmla="*/ 2098853 h 5437096"/>
              <a:gd name="connsiteX2" fmla="*/ 4769675 w 4786608"/>
              <a:gd name="connsiteY2" fmla="*/ 0 h 5437096"/>
              <a:gd name="connsiteX3" fmla="*/ 4786608 w 4786608"/>
              <a:gd name="connsiteY3" fmla="*/ 4911282 h 5437096"/>
              <a:gd name="connsiteX4" fmla="*/ 4294661 w 4786608"/>
              <a:gd name="connsiteY4" fmla="*/ 5403229 h 5437096"/>
              <a:gd name="connsiteX5" fmla="*/ 1412654 w 4786608"/>
              <a:gd name="connsiteY5" fmla="*/ 5437096 h 5437096"/>
              <a:gd name="connsiteX0" fmla="*/ 1328524 w 4702478"/>
              <a:gd name="connsiteY0" fmla="*/ 5437096 h 5437096"/>
              <a:gd name="connsiteX1" fmla="*/ 7725 w 4702478"/>
              <a:gd name="connsiteY1" fmla="*/ 2183520 h 5437096"/>
              <a:gd name="connsiteX2" fmla="*/ 4685545 w 4702478"/>
              <a:gd name="connsiteY2" fmla="*/ 0 h 5437096"/>
              <a:gd name="connsiteX3" fmla="*/ 4702478 w 4702478"/>
              <a:gd name="connsiteY3" fmla="*/ 4911282 h 5437096"/>
              <a:gd name="connsiteX4" fmla="*/ 4210531 w 4702478"/>
              <a:gd name="connsiteY4" fmla="*/ 5403229 h 5437096"/>
              <a:gd name="connsiteX5" fmla="*/ 1328524 w 4702478"/>
              <a:gd name="connsiteY5" fmla="*/ 5437096 h 5437096"/>
              <a:gd name="connsiteX0" fmla="*/ 1362166 w 4736120"/>
              <a:gd name="connsiteY0" fmla="*/ 5437096 h 5437096"/>
              <a:gd name="connsiteX1" fmla="*/ 7500 w 4736120"/>
              <a:gd name="connsiteY1" fmla="*/ 2217386 h 5437096"/>
              <a:gd name="connsiteX2" fmla="*/ 4719187 w 4736120"/>
              <a:gd name="connsiteY2" fmla="*/ 0 h 5437096"/>
              <a:gd name="connsiteX3" fmla="*/ 4736120 w 4736120"/>
              <a:gd name="connsiteY3" fmla="*/ 4911282 h 5437096"/>
              <a:gd name="connsiteX4" fmla="*/ 4244173 w 4736120"/>
              <a:gd name="connsiteY4" fmla="*/ 5403229 h 5437096"/>
              <a:gd name="connsiteX5" fmla="*/ 1362166 w 4736120"/>
              <a:gd name="connsiteY5" fmla="*/ 5437096 h 5437096"/>
              <a:gd name="connsiteX0" fmla="*/ 1339738 w 4713692"/>
              <a:gd name="connsiteY0" fmla="*/ 5437096 h 5437096"/>
              <a:gd name="connsiteX1" fmla="*/ 7649 w 4713692"/>
              <a:gd name="connsiteY1" fmla="*/ 2273830 h 5437096"/>
              <a:gd name="connsiteX2" fmla="*/ 4696759 w 4713692"/>
              <a:gd name="connsiteY2" fmla="*/ 0 h 5437096"/>
              <a:gd name="connsiteX3" fmla="*/ 4713692 w 4713692"/>
              <a:gd name="connsiteY3" fmla="*/ 4911282 h 5437096"/>
              <a:gd name="connsiteX4" fmla="*/ 4221745 w 4713692"/>
              <a:gd name="connsiteY4" fmla="*/ 5403229 h 5437096"/>
              <a:gd name="connsiteX5" fmla="*/ 1339738 w 4713692"/>
              <a:gd name="connsiteY5" fmla="*/ 5437096 h 543709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5786418 h 5786418"/>
              <a:gd name="connsiteX1" fmla="*/ 7649 w 4713692"/>
              <a:gd name="connsiteY1" fmla="*/ 2623152 h 5786418"/>
              <a:gd name="connsiteX2" fmla="*/ 4696026 w 4713692"/>
              <a:gd name="connsiteY2" fmla="*/ 0 h 5786418"/>
              <a:gd name="connsiteX3" fmla="*/ 4713692 w 4713692"/>
              <a:gd name="connsiteY3" fmla="*/ 5260604 h 5786418"/>
              <a:gd name="connsiteX4" fmla="*/ 4221745 w 4713692"/>
              <a:gd name="connsiteY4" fmla="*/ 5752551 h 5786418"/>
              <a:gd name="connsiteX5" fmla="*/ 1339738 w 4713692"/>
              <a:gd name="connsiteY5" fmla="*/ 5786418 h 5786418"/>
              <a:gd name="connsiteX0" fmla="*/ 1339738 w 4713692"/>
              <a:gd name="connsiteY0" fmla="*/ 6182937 h 6182937"/>
              <a:gd name="connsiteX1" fmla="*/ 7649 w 4713692"/>
              <a:gd name="connsiteY1" fmla="*/ 3019671 h 6182937"/>
              <a:gd name="connsiteX2" fmla="*/ 4696026 w 4713692"/>
              <a:gd name="connsiteY2" fmla="*/ 396519 h 6182937"/>
              <a:gd name="connsiteX3" fmla="*/ 4713692 w 4713692"/>
              <a:gd name="connsiteY3" fmla="*/ 5657123 h 6182937"/>
              <a:gd name="connsiteX4" fmla="*/ 4221745 w 4713692"/>
              <a:gd name="connsiteY4" fmla="*/ 6149070 h 6182937"/>
              <a:gd name="connsiteX5" fmla="*/ 1339738 w 4713692"/>
              <a:gd name="connsiteY5" fmla="*/ 6182937 h 618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13692" h="6182937">
                <a:moveTo>
                  <a:pt x="1339738" y="6182937"/>
                </a:moveTo>
                <a:cubicBezTo>
                  <a:pt x="961004" y="5248386"/>
                  <a:pt x="-100152" y="3113201"/>
                  <a:pt x="7649" y="3019671"/>
                </a:cubicBezTo>
                <a:cubicBezTo>
                  <a:pt x="2542294" y="2744613"/>
                  <a:pt x="2350775" y="-1249692"/>
                  <a:pt x="4696026" y="396519"/>
                </a:cubicBezTo>
                <a:cubicBezTo>
                  <a:pt x="4701670" y="2033613"/>
                  <a:pt x="4708048" y="4020029"/>
                  <a:pt x="4713692" y="5657123"/>
                </a:cubicBezTo>
                <a:cubicBezTo>
                  <a:pt x="4713692" y="5928818"/>
                  <a:pt x="4493440" y="6149070"/>
                  <a:pt x="4221745" y="6149070"/>
                </a:cubicBezTo>
                <a:lnTo>
                  <a:pt x="1339738" y="6182937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30" t="-82" r="-52154" b="82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3CC1BE5-91E6-02D7-978B-B7695B280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03" y="6431565"/>
            <a:ext cx="3020741" cy="532345"/>
          </a:xfrm>
        </p:spPr>
        <p:txBody>
          <a:bodyPr>
            <a:noAutofit/>
          </a:bodyPr>
          <a:lstStyle/>
          <a:p>
            <a:pPr algn="r"/>
            <a:r>
              <a:rPr lang="it-IT" sz="4000" spc="300" dirty="0">
                <a:ln w="28575">
                  <a:solidFill>
                    <a:srgbClr val="0E3B7C"/>
                  </a:solidFill>
                </a:ln>
                <a:solidFill>
                  <a:schemeClr val="bg2"/>
                </a:solidFill>
                <a:effectLst>
                  <a:glow rad="88900">
                    <a:srgbClr val="FFFF00">
                      <a:alpha val="69000"/>
                    </a:srgbClr>
                  </a:glow>
                </a:effectLst>
                <a:latin typeface="AR JULIAN" panose="02000000000000000000" pitchFamily="2" charset="0"/>
              </a:rPr>
              <a:t>1815÷1825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6084DC-3C74-CB37-7A8F-43F0B2F68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553" y="3599656"/>
            <a:ext cx="5133971" cy="2831910"/>
          </a:xfrm>
        </p:spPr>
        <p:txBody>
          <a:bodyPr>
            <a:normAutofit/>
          </a:bodyPr>
          <a:lstStyle/>
          <a:p>
            <a:pPr marL="0" indent="0">
              <a:lnSpc>
                <a:spcPts val="3000"/>
              </a:lnSpc>
              <a:buNone/>
              <a:tabLst>
                <a:tab pos="360363" algn="l"/>
              </a:tabLst>
            </a:pPr>
            <a:r>
              <a:rPr lang="it-IT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  <a:t>▼</a:t>
            </a:r>
            <a:br>
              <a:rPr lang="it-IT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... Mamma Margherita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	gli preparava un pezzo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	di pane “bianco”... </a:t>
            </a:r>
          </a:p>
          <a:p>
            <a:pPr marL="0" indent="0">
              <a:lnSpc>
                <a:spcPts val="3000"/>
              </a:lnSpc>
              <a:buNone/>
              <a:tabLst>
                <a:tab pos="360363" algn="l"/>
              </a:tabLst>
            </a:pP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	Mi dai il tuo pane “nero”,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	mi piace </a:t>
            </a:r>
            <a:r>
              <a:rPr lang="it-IT" sz="2400" b="1" spc="100" dirty="0" err="1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dippiù</a:t>
            </a: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 !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90B60ED-1ADE-05DE-DA05-159B6EFB19C1}"/>
              </a:ext>
            </a:extLst>
          </p:cNvPr>
          <p:cNvSpPr txBox="1"/>
          <p:nvPr/>
        </p:nvSpPr>
        <p:spPr>
          <a:xfrm>
            <a:off x="5490369" y="380329"/>
            <a:ext cx="5193587" cy="490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lnSpc>
                <a:spcPts val="3000"/>
              </a:lnSpc>
              <a:buNone/>
            </a:pPr>
            <a:r>
              <a:rPr lang="it-IT" sz="3200" b="1" spc="200" dirty="0">
                <a:ln w="285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FFFF00"/>
                  </a:glow>
                </a:effectLst>
                <a:latin typeface="American Captain Eternal" panose="02000503030000020004" pitchFamily="50" charset="0"/>
              </a:rPr>
              <a:t>Scambio del Pane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284949C-6165-061F-5DA3-0115E31D8AFC}"/>
              </a:ext>
            </a:extLst>
          </p:cNvPr>
          <p:cNvSpPr txBox="1"/>
          <p:nvPr/>
        </p:nvSpPr>
        <p:spPr>
          <a:xfrm>
            <a:off x="6645498" y="6291680"/>
            <a:ext cx="40384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dirty="0">
                <a:solidFill>
                  <a:srgbClr val="00B050"/>
                </a:solidFill>
                <a:effectLst>
                  <a:glow rad="88900">
                    <a:schemeClr val="bg1">
                      <a:alpha val="84000"/>
                    </a:schemeClr>
                  </a:glow>
                </a:effectLst>
                <a:latin typeface="Aprillia Wijaya" panose="02000600000000000000" pitchFamily="2" charset="0"/>
              </a:rPr>
              <a:t>Attenzione all’altro</a:t>
            </a:r>
          </a:p>
        </p:txBody>
      </p:sp>
    </p:spTree>
    <p:extLst>
      <p:ext uri="{BB962C8B-B14F-4D97-AF65-F5344CB8AC3E}">
        <p14:creationId xmlns:p14="http://schemas.microsoft.com/office/powerpoint/2010/main" val="208598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1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 build="p"/>
      <p:bldP spid="16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rgbClr val="002060"/>
            </a:gs>
            <a:gs pos="64000">
              <a:srgbClr val="0070C0"/>
            </a:gs>
            <a:gs pos="45000">
              <a:srgbClr val="00B0F0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8A6FE8D7-07D0-AA94-F513-AE899714F9B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607" y="235402"/>
            <a:ext cx="10464992" cy="6799819"/>
          </a:xfrm>
          <a:prstGeom prst="rect">
            <a:avLst/>
          </a:prstGeom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43D76B42-147D-52A9-6671-FED2059CB38C}"/>
              </a:ext>
            </a:extLst>
          </p:cNvPr>
          <p:cNvSpPr/>
          <p:nvPr/>
        </p:nvSpPr>
        <p:spPr>
          <a:xfrm>
            <a:off x="5304033" y="878184"/>
            <a:ext cx="5566258" cy="6182937"/>
          </a:xfrm>
          <a:custGeom>
            <a:avLst/>
            <a:gdLst>
              <a:gd name="connsiteX0" fmla="*/ 0 w 4475501"/>
              <a:gd name="connsiteY0" fmla="*/ 491947 h 5302509"/>
              <a:gd name="connsiteX1" fmla="*/ 491947 w 4475501"/>
              <a:gd name="connsiteY1" fmla="*/ 0 h 5302509"/>
              <a:gd name="connsiteX2" fmla="*/ 3983554 w 4475501"/>
              <a:gd name="connsiteY2" fmla="*/ 0 h 5302509"/>
              <a:gd name="connsiteX3" fmla="*/ 4475501 w 4475501"/>
              <a:gd name="connsiteY3" fmla="*/ 491947 h 5302509"/>
              <a:gd name="connsiteX4" fmla="*/ 4475501 w 4475501"/>
              <a:gd name="connsiteY4" fmla="*/ 4810562 h 5302509"/>
              <a:gd name="connsiteX5" fmla="*/ 3983554 w 4475501"/>
              <a:gd name="connsiteY5" fmla="*/ 5302509 h 5302509"/>
              <a:gd name="connsiteX6" fmla="*/ 491947 w 4475501"/>
              <a:gd name="connsiteY6" fmla="*/ 5302509 h 5302509"/>
              <a:gd name="connsiteX7" fmla="*/ 0 w 4475501"/>
              <a:gd name="connsiteY7" fmla="*/ 4810562 h 5302509"/>
              <a:gd name="connsiteX8" fmla="*/ 0 w 4475501"/>
              <a:gd name="connsiteY8" fmla="*/ 491947 h 5302509"/>
              <a:gd name="connsiteX0" fmla="*/ 20029 w 4495530"/>
              <a:gd name="connsiteY0" fmla="*/ 491947 h 5302509"/>
              <a:gd name="connsiteX1" fmla="*/ 511976 w 4495530"/>
              <a:gd name="connsiteY1" fmla="*/ 0 h 5302509"/>
              <a:gd name="connsiteX2" fmla="*/ 4003583 w 4495530"/>
              <a:gd name="connsiteY2" fmla="*/ 0 h 5302509"/>
              <a:gd name="connsiteX3" fmla="*/ 4495530 w 4495530"/>
              <a:gd name="connsiteY3" fmla="*/ 491947 h 5302509"/>
              <a:gd name="connsiteX4" fmla="*/ 4495530 w 4495530"/>
              <a:gd name="connsiteY4" fmla="*/ 4810562 h 5302509"/>
              <a:gd name="connsiteX5" fmla="*/ 4003583 w 4495530"/>
              <a:gd name="connsiteY5" fmla="*/ 5302509 h 5302509"/>
              <a:gd name="connsiteX6" fmla="*/ 511976 w 4495530"/>
              <a:gd name="connsiteY6" fmla="*/ 5302509 h 5302509"/>
              <a:gd name="connsiteX7" fmla="*/ 20029 w 4495530"/>
              <a:gd name="connsiteY7" fmla="*/ 491947 h 5302509"/>
              <a:gd name="connsiteX0" fmla="*/ 0 w 4475501"/>
              <a:gd name="connsiteY0" fmla="*/ 491947 h 5336376"/>
              <a:gd name="connsiteX1" fmla="*/ 491947 w 4475501"/>
              <a:gd name="connsiteY1" fmla="*/ 0 h 5336376"/>
              <a:gd name="connsiteX2" fmla="*/ 3983554 w 4475501"/>
              <a:gd name="connsiteY2" fmla="*/ 0 h 5336376"/>
              <a:gd name="connsiteX3" fmla="*/ 4475501 w 4475501"/>
              <a:gd name="connsiteY3" fmla="*/ 491947 h 5336376"/>
              <a:gd name="connsiteX4" fmla="*/ 4475501 w 4475501"/>
              <a:gd name="connsiteY4" fmla="*/ 4810562 h 5336376"/>
              <a:gd name="connsiteX5" fmla="*/ 3983554 w 4475501"/>
              <a:gd name="connsiteY5" fmla="*/ 5302509 h 5336376"/>
              <a:gd name="connsiteX6" fmla="*/ 1101547 w 4475501"/>
              <a:gd name="connsiteY6" fmla="*/ 5336376 h 5336376"/>
              <a:gd name="connsiteX7" fmla="*/ 0 w 4475501"/>
              <a:gd name="connsiteY7" fmla="*/ 491947 h 5336376"/>
              <a:gd name="connsiteX0" fmla="*/ 800700 w 4174654"/>
              <a:gd name="connsiteY0" fmla="*/ 5336376 h 5336376"/>
              <a:gd name="connsiteX1" fmla="*/ 191100 w 4174654"/>
              <a:gd name="connsiteY1" fmla="*/ 0 h 5336376"/>
              <a:gd name="connsiteX2" fmla="*/ 3682707 w 4174654"/>
              <a:gd name="connsiteY2" fmla="*/ 0 h 5336376"/>
              <a:gd name="connsiteX3" fmla="*/ 4174654 w 4174654"/>
              <a:gd name="connsiteY3" fmla="*/ 491947 h 5336376"/>
              <a:gd name="connsiteX4" fmla="*/ 4174654 w 4174654"/>
              <a:gd name="connsiteY4" fmla="*/ 4810562 h 5336376"/>
              <a:gd name="connsiteX5" fmla="*/ 3682707 w 4174654"/>
              <a:gd name="connsiteY5" fmla="*/ 5302509 h 5336376"/>
              <a:gd name="connsiteX6" fmla="*/ 800700 w 4174654"/>
              <a:gd name="connsiteY6" fmla="*/ 5336376 h 5336376"/>
              <a:gd name="connsiteX0" fmla="*/ 1336112 w 4710066"/>
              <a:gd name="connsiteY0" fmla="*/ 5336376 h 5336376"/>
              <a:gd name="connsiteX1" fmla="*/ 116912 w 4710066"/>
              <a:gd name="connsiteY1" fmla="*/ 1964266 h 5336376"/>
              <a:gd name="connsiteX2" fmla="*/ 4218119 w 4710066"/>
              <a:gd name="connsiteY2" fmla="*/ 0 h 5336376"/>
              <a:gd name="connsiteX3" fmla="*/ 4710066 w 4710066"/>
              <a:gd name="connsiteY3" fmla="*/ 491947 h 5336376"/>
              <a:gd name="connsiteX4" fmla="*/ 4710066 w 4710066"/>
              <a:gd name="connsiteY4" fmla="*/ 4810562 h 5336376"/>
              <a:gd name="connsiteX5" fmla="*/ 4218119 w 4710066"/>
              <a:gd name="connsiteY5" fmla="*/ 5302509 h 5336376"/>
              <a:gd name="connsiteX6" fmla="*/ 1336112 w 4710066"/>
              <a:gd name="connsiteY6" fmla="*/ 5336376 h 5336376"/>
              <a:gd name="connsiteX0" fmla="*/ 1229692 w 4603646"/>
              <a:gd name="connsiteY0" fmla="*/ 5336376 h 5336376"/>
              <a:gd name="connsiteX1" fmla="*/ 10492 w 4603646"/>
              <a:gd name="connsiteY1" fmla="*/ 1964266 h 5336376"/>
              <a:gd name="connsiteX2" fmla="*/ 4111699 w 4603646"/>
              <a:gd name="connsiteY2" fmla="*/ 0 h 5336376"/>
              <a:gd name="connsiteX3" fmla="*/ 4603646 w 4603646"/>
              <a:gd name="connsiteY3" fmla="*/ 491947 h 5336376"/>
              <a:gd name="connsiteX4" fmla="*/ 4603646 w 4603646"/>
              <a:gd name="connsiteY4" fmla="*/ 4810562 h 5336376"/>
              <a:gd name="connsiteX5" fmla="*/ 4111699 w 4603646"/>
              <a:gd name="connsiteY5" fmla="*/ 5302509 h 5336376"/>
              <a:gd name="connsiteX6" fmla="*/ 1229692 w 4603646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4844429 h 4844429"/>
              <a:gd name="connsiteX1" fmla="*/ 9535 w 4687355"/>
              <a:gd name="connsiteY1" fmla="*/ 1506186 h 4844429"/>
              <a:gd name="connsiteX2" fmla="*/ 4687355 w 4687355"/>
              <a:gd name="connsiteY2" fmla="*/ 0 h 4844429"/>
              <a:gd name="connsiteX3" fmla="*/ 4687355 w 4687355"/>
              <a:gd name="connsiteY3" fmla="*/ 4318615 h 4844429"/>
              <a:gd name="connsiteX4" fmla="*/ 4195408 w 4687355"/>
              <a:gd name="connsiteY4" fmla="*/ 4810562 h 4844429"/>
              <a:gd name="connsiteX5" fmla="*/ 1313401 w 4687355"/>
              <a:gd name="connsiteY5" fmla="*/ 4844429 h 4844429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1708 w 4685662"/>
              <a:gd name="connsiteY0" fmla="*/ 5437096 h 5437096"/>
              <a:gd name="connsiteX1" fmla="*/ 7842 w 4685662"/>
              <a:gd name="connsiteY1" fmla="*/ 2098853 h 5437096"/>
              <a:gd name="connsiteX2" fmla="*/ 4668729 w 4685662"/>
              <a:gd name="connsiteY2" fmla="*/ 0 h 5437096"/>
              <a:gd name="connsiteX3" fmla="*/ 4685662 w 4685662"/>
              <a:gd name="connsiteY3" fmla="*/ 4911282 h 5437096"/>
              <a:gd name="connsiteX4" fmla="*/ 4193715 w 4685662"/>
              <a:gd name="connsiteY4" fmla="*/ 5403229 h 5437096"/>
              <a:gd name="connsiteX5" fmla="*/ 1311708 w 4685662"/>
              <a:gd name="connsiteY5" fmla="*/ 5437096 h 5437096"/>
              <a:gd name="connsiteX0" fmla="*/ 1412654 w 4786608"/>
              <a:gd name="connsiteY0" fmla="*/ 5437096 h 5437096"/>
              <a:gd name="connsiteX1" fmla="*/ 7188 w 4786608"/>
              <a:gd name="connsiteY1" fmla="*/ 2098853 h 5437096"/>
              <a:gd name="connsiteX2" fmla="*/ 4769675 w 4786608"/>
              <a:gd name="connsiteY2" fmla="*/ 0 h 5437096"/>
              <a:gd name="connsiteX3" fmla="*/ 4786608 w 4786608"/>
              <a:gd name="connsiteY3" fmla="*/ 4911282 h 5437096"/>
              <a:gd name="connsiteX4" fmla="*/ 4294661 w 4786608"/>
              <a:gd name="connsiteY4" fmla="*/ 5403229 h 5437096"/>
              <a:gd name="connsiteX5" fmla="*/ 1412654 w 4786608"/>
              <a:gd name="connsiteY5" fmla="*/ 5437096 h 5437096"/>
              <a:gd name="connsiteX0" fmla="*/ 1328524 w 4702478"/>
              <a:gd name="connsiteY0" fmla="*/ 5437096 h 5437096"/>
              <a:gd name="connsiteX1" fmla="*/ 7725 w 4702478"/>
              <a:gd name="connsiteY1" fmla="*/ 2183520 h 5437096"/>
              <a:gd name="connsiteX2" fmla="*/ 4685545 w 4702478"/>
              <a:gd name="connsiteY2" fmla="*/ 0 h 5437096"/>
              <a:gd name="connsiteX3" fmla="*/ 4702478 w 4702478"/>
              <a:gd name="connsiteY3" fmla="*/ 4911282 h 5437096"/>
              <a:gd name="connsiteX4" fmla="*/ 4210531 w 4702478"/>
              <a:gd name="connsiteY4" fmla="*/ 5403229 h 5437096"/>
              <a:gd name="connsiteX5" fmla="*/ 1328524 w 4702478"/>
              <a:gd name="connsiteY5" fmla="*/ 5437096 h 5437096"/>
              <a:gd name="connsiteX0" fmla="*/ 1362166 w 4736120"/>
              <a:gd name="connsiteY0" fmla="*/ 5437096 h 5437096"/>
              <a:gd name="connsiteX1" fmla="*/ 7500 w 4736120"/>
              <a:gd name="connsiteY1" fmla="*/ 2217386 h 5437096"/>
              <a:gd name="connsiteX2" fmla="*/ 4719187 w 4736120"/>
              <a:gd name="connsiteY2" fmla="*/ 0 h 5437096"/>
              <a:gd name="connsiteX3" fmla="*/ 4736120 w 4736120"/>
              <a:gd name="connsiteY3" fmla="*/ 4911282 h 5437096"/>
              <a:gd name="connsiteX4" fmla="*/ 4244173 w 4736120"/>
              <a:gd name="connsiteY4" fmla="*/ 5403229 h 5437096"/>
              <a:gd name="connsiteX5" fmla="*/ 1362166 w 4736120"/>
              <a:gd name="connsiteY5" fmla="*/ 5437096 h 5437096"/>
              <a:gd name="connsiteX0" fmla="*/ 1339738 w 4713692"/>
              <a:gd name="connsiteY0" fmla="*/ 5437096 h 5437096"/>
              <a:gd name="connsiteX1" fmla="*/ 7649 w 4713692"/>
              <a:gd name="connsiteY1" fmla="*/ 2273830 h 5437096"/>
              <a:gd name="connsiteX2" fmla="*/ 4696759 w 4713692"/>
              <a:gd name="connsiteY2" fmla="*/ 0 h 5437096"/>
              <a:gd name="connsiteX3" fmla="*/ 4713692 w 4713692"/>
              <a:gd name="connsiteY3" fmla="*/ 4911282 h 5437096"/>
              <a:gd name="connsiteX4" fmla="*/ 4221745 w 4713692"/>
              <a:gd name="connsiteY4" fmla="*/ 5403229 h 5437096"/>
              <a:gd name="connsiteX5" fmla="*/ 1339738 w 4713692"/>
              <a:gd name="connsiteY5" fmla="*/ 5437096 h 543709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5786418 h 5786418"/>
              <a:gd name="connsiteX1" fmla="*/ 7649 w 4713692"/>
              <a:gd name="connsiteY1" fmla="*/ 2623152 h 5786418"/>
              <a:gd name="connsiteX2" fmla="*/ 4696026 w 4713692"/>
              <a:gd name="connsiteY2" fmla="*/ 0 h 5786418"/>
              <a:gd name="connsiteX3" fmla="*/ 4713692 w 4713692"/>
              <a:gd name="connsiteY3" fmla="*/ 5260604 h 5786418"/>
              <a:gd name="connsiteX4" fmla="*/ 4221745 w 4713692"/>
              <a:gd name="connsiteY4" fmla="*/ 5752551 h 5786418"/>
              <a:gd name="connsiteX5" fmla="*/ 1339738 w 4713692"/>
              <a:gd name="connsiteY5" fmla="*/ 5786418 h 5786418"/>
              <a:gd name="connsiteX0" fmla="*/ 1339738 w 4713692"/>
              <a:gd name="connsiteY0" fmla="*/ 6182937 h 6182937"/>
              <a:gd name="connsiteX1" fmla="*/ 7649 w 4713692"/>
              <a:gd name="connsiteY1" fmla="*/ 3019671 h 6182937"/>
              <a:gd name="connsiteX2" fmla="*/ 4696026 w 4713692"/>
              <a:gd name="connsiteY2" fmla="*/ 396519 h 6182937"/>
              <a:gd name="connsiteX3" fmla="*/ 4713692 w 4713692"/>
              <a:gd name="connsiteY3" fmla="*/ 5657123 h 6182937"/>
              <a:gd name="connsiteX4" fmla="*/ 4221745 w 4713692"/>
              <a:gd name="connsiteY4" fmla="*/ 6149070 h 6182937"/>
              <a:gd name="connsiteX5" fmla="*/ 1339738 w 4713692"/>
              <a:gd name="connsiteY5" fmla="*/ 6182937 h 618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13692" h="6182937">
                <a:moveTo>
                  <a:pt x="1339738" y="6182937"/>
                </a:moveTo>
                <a:cubicBezTo>
                  <a:pt x="961004" y="5248386"/>
                  <a:pt x="-100152" y="3113201"/>
                  <a:pt x="7649" y="3019671"/>
                </a:cubicBezTo>
                <a:cubicBezTo>
                  <a:pt x="2542294" y="2744613"/>
                  <a:pt x="2350775" y="-1249692"/>
                  <a:pt x="4696026" y="396519"/>
                </a:cubicBezTo>
                <a:cubicBezTo>
                  <a:pt x="4701670" y="2033613"/>
                  <a:pt x="4708048" y="4020029"/>
                  <a:pt x="4713692" y="5657123"/>
                </a:cubicBezTo>
                <a:cubicBezTo>
                  <a:pt x="4713692" y="5928818"/>
                  <a:pt x="4493440" y="6149070"/>
                  <a:pt x="4221745" y="6149070"/>
                </a:cubicBezTo>
                <a:lnTo>
                  <a:pt x="1339738" y="6182937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8710" t="2235" r="-55325" b="-2235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3CC1BE5-91E6-02D7-978B-B7695B280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02" y="6329884"/>
            <a:ext cx="3020741" cy="532345"/>
          </a:xfrm>
        </p:spPr>
        <p:txBody>
          <a:bodyPr>
            <a:noAutofit/>
          </a:bodyPr>
          <a:lstStyle/>
          <a:p>
            <a:pPr algn="r"/>
            <a:r>
              <a:rPr lang="it-IT" sz="4000" spc="300" dirty="0">
                <a:ln w="19050">
                  <a:solidFill>
                    <a:srgbClr val="C00000"/>
                  </a:solidFill>
                </a:ln>
                <a:solidFill>
                  <a:schemeClr val="bg2"/>
                </a:solidFill>
                <a:effectLst>
                  <a:glow rad="88900">
                    <a:srgbClr val="FFFF00">
                      <a:alpha val="69000"/>
                    </a:srgbClr>
                  </a:glow>
                </a:effectLst>
                <a:latin typeface="AR JULIAN" panose="02000000000000000000" pitchFamily="2" charset="0"/>
              </a:rPr>
              <a:t>1815÷1825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6084DC-3C74-CB37-7A8F-43F0B2F68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058" y="2745919"/>
            <a:ext cx="5133971" cy="3364255"/>
          </a:xfrm>
        </p:spPr>
        <p:txBody>
          <a:bodyPr>
            <a:normAutofit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it-IT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  <a:t>▼</a:t>
            </a:r>
            <a:br>
              <a:rPr lang="it-IT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... alternanza/Integrazione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tra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&gt; gioco - intrattenimenti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&gt; preghiera e formazione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90B60ED-1ADE-05DE-DA05-159B6EFB19C1}"/>
              </a:ext>
            </a:extLst>
          </p:cNvPr>
          <p:cNvSpPr txBox="1"/>
          <p:nvPr/>
        </p:nvSpPr>
        <p:spPr>
          <a:xfrm>
            <a:off x="2897747" y="380329"/>
            <a:ext cx="7786210" cy="490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3000"/>
              </a:lnSpc>
            </a:pPr>
            <a:r>
              <a:rPr lang="it-IT" sz="3200" b="1" spc="200" dirty="0">
                <a:ln w="19050">
                  <a:solidFill>
                    <a:srgbClr val="980004"/>
                  </a:solidFill>
                </a:ln>
                <a:solidFill>
                  <a:schemeClr val="bg1"/>
                </a:solidFill>
                <a:effectLst>
                  <a:glow rad="88900">
                    <a:srgbClr val="FFFF00"/>
                  </a:glow>
                </a:effectLst>
                <a:latin typeface="American Captain Eternal" panose="02000503030000020004" pitchFamily="50" charset="0"/>
              </a:rPr>
              <a:t>ORATORIO (=Attività Salesiana)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284949C-6165-061F-5DA3-0115E31D8AFC}"/>
              </a:ext>
            </a:extLst>
          </p:cNvPr>
          <p:cNvSpPr txBox="1"/>
          <p:nvPr/>
        </p:nvSpPr>
        <p:spPr>
          <a:xfrm>
            <a:off x="5490369" y="6211337"/>
            <a:ext cx="53073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dirty="0">
                <a:solidFill>
                  <a:srgbClr val="00B050"/>
                </a:solidFill>
                <a:effectLst>
                  <a:glow rad="88900">
                    <a:schemeClr val="bg1">
                      <a:alpha val="84000"/>
                    </a:schemeClr>
                  </a:glow>
                </a:effectLst>
                <a:latin typeface="Aprillia Wijaya" panose="02000600000000000000" pitchFamily="2" charset="0"/>
              </a:rPr>
              <a:t>Onesti Cittadini e Buon Cristiani</a:t>
            </a:r>
          </a:p>
        </p:txBody>
      </p:sp>
    </p:spTree>
    <p:extLst>
      <p:ext uri="{BB962C8B-B14F-4D97-AF65-F5344CB8AC3E}">
        <p14:creationId xmlns:p14="http://schemas.microsoft.com/office/powerpoint/2010/main" val="83183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1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 uiExpand="1" build="p"/>
      <p:bldP spid="16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rgbClr val="002060"/>
            </a:gs>
            <a:gs pos="64000">
              <a:srgbClr val="0070C0"/>
            </a:gs>
            <a:gs pos="45000">
              <a:srgbClr val="00B0F0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8A6FE8D7-07D0-AA94-F513-AE899714F9B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171" y="235403"/>
            <a:ext cx="10397784" cy="6799819"/>
          </a:xfrm>
          <a:prstGeom prst="rect">
            <a:avLst/>
          </a:prstGeom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43D76B42-147D-52A9-6671-FED2059CB38C}"/>
              </a:ext>
            </a:extLst>
          </p:cNvPr>
          <p:cNvSpPr/>
          <p:nvPr/>
        </p:nvSpPr>
        <p:spPr>
          <a:xfrm>
            <a:off x="5244177" y="997211"/>
            <a:ext cx="5566258" cy="6182937"/>
          </a:xfrm>
          <a:custGeom>
            <a:avLst/>
            <a:gdLst>
              <a:gd name="connsiteX0" fmla="*/ 0 w 4475501"/>
              <a:gd name="connsiteY0" fmla="*/ 491947 h 5302509"/>
              <a:gd name="connsiteX1" fmla="*/ 491947 w 4475501"/>
              <a:gd name="connsiteY1" fmla="*/ 0 h 5302509"/>
              <a:gd name="connsiteX2" fmla="*/ 3983554 w 4475501"/>
              <a:gd name="connsiteY2" fmla="*/ 0 h 5302509"/>
              <a:gd name="connsiteX3" fmla="*/ 4475501 w 4475501"/>
              <a:gd name="connsiteY3" fmla="*/ 491947 h 5302509"/>
              <a:gd name="connsiteX4" fmla="*/ 4475501 w 4475501"/>
              <a:gd name="connsiteY4" fmla="*/ 4810562 h 5302509"/>
              <a:gd name="connsiteX5" fmla="*/ 3983554 w 4475501"/>
              <a:gd name="connsiteY5" fmla="*/ 5302509 h 5302509"/>
              <a:gd name="connsiteX6" fmla="*/ 491947 w 4475501"/>
              <a:gd name="connsiteY6" fmla="*/ 5302509 h 5302509"/>
              <a:gd name="connsiteX7" fmla="*/ 0 w 4475501"/>
              <a:gd name="connsiteY7" fmla="*/ 4810562 h 5302509"/>
              <a:gd name="connsiteX8" fmla="*/ 0 w 4475501"/>
              <a:gd name="connsiteY8" fmla="*/ 491947 h 5302509"/>
              <a:gd name="connsiteX0" fmla="*/ 20029 w 4495530"/>
              <a:gd name="connsiteY0" fmla="*/ 491947 h 5302509"/>
              <a:gd name="connsiteX1" fmla="*/ 511976 w 4495530"/>
              <a:gd name="connsiteY1" fmla="*/ 0 h 5302509"/>
              <a:gd name="connsiteX2" fmla="*/ 4003583 w 4495530"/>
              <a:gd name="connsiteY2" fmla="*/ 0 h 5302509"/>
              <a:gd name="connsiteX3" fmla="*/ 4495530 w 4495530"/>
              <a:gd name="connsiteY3" fmla="*/ 491947 h 5302509"/>
              <a:gd name="connsiteX4" fmla="*/ 4495530 w 4495530"/>
              <a:gd name="connsiteY4" fmla="*/ 4810562 h 5302509"/>
              <a:gd name="connsiteX5" fmla="*/ 4003583 w 4495530"/>
              <a:gd name="connsiteY5" fmla="*/ 5302509 h 5302509"/>
              <a:gd name="connsiteX6" fmla="*/ 511976 w 4495530"/>
              <a:gd name="connsiteY6" fmla="*/ 5302509 h 5302509"/>
              <a:gd name="connsiteX7" fmla="*/ 20029 w 4495530"/>
              <a:gd name="connsiteY7" fmla="*/ 491947 h 5302509"/>
              <a:gd name="connsiteX0" fmla="*/ 0 w 4475501"/>
              <a:gd name="connsiteY0" fmla="*/ 491947 h 5336376"/>
              <a:gd name="connsiteX1" fmla="*/ 491947 w 4475501"/>
              <a:gd name="connsiteY1" fmla="*/ 0 h 5336376"/>
              <a:gd name="connsiteX2" fmla="*/ 3983554 w 4475501"/>
              <a:gd name="connsiteY2" fmla="*/ 0 h 5336376"/>
              <a:gd name="connsiteX3" fmla="*/ 4475501 w 4475501"/>
              <a:gd name="connsiteY3" fmla="*/ 491947 h 5336376"/>
              <a:gd name="connsiteX4" fmla="*/ 4475501 w 4475501"/>
              <a:gd name="connsiteY4" fmla="*/ 4810562 h 5336376"/>
              <a:gd name="connsiteX5" fmla="*/ 3983554 w 4475501"/>
              <a:gd name="connsiteY5" fmla="*/ 5302509 h 5336376"/>
              <a:gd name="connsiteX6" fmla="*/ 1101547 w 4475501"/>
              <a:gd name="connsiteY6" fmla="*/ 5336376 h 5336376"/>
              <a:gd name="connsiteX7" fmla="*/ 0 w 4475501"/>
              <a:gd name="connsiteY7" fmla="*/ 491947 h 5336376"/>
              <a:gd name="connsiteX0" fmla="*/ 800700 w 4174654"/>
              <a:gd name="connsiteY0" fmla="*/ 5336376 h 5336376"/>
              <a:gd name="connsiteX1" fmla="*/ 191100 w 4174654"/>
              <a:gd name="connsiteY1" fmla="*/ 0 h 5336376"/>
              <a:gd name="connsiteX2" fmla="*/ 3682707 w 4174654"/>
              <a:gd name="connsiteY2" fmla="*/ 0 h 5336376"/>
              <a:gd name="connsiteX3" fmla="*/ 4174654 w 4174654"/>
              <a:gd name="connsiteY3" fmla="*/ 491947 h 5336376"/>
              <a:gd name="connsiteX4" fmla="*/ 4174654 w 4174654"/>
              <a:gd name="connsiteY4" fmla="*/ 4810562 h 5336376"/>
              <a:gd name="connsiteX5" fmla="*/ 3682707 w 4174654"/>
              <a:gd name="connsiteY5" fmla="*/ 5302509 h 5336376"/>
              <a:gd name="connsiteX6" fmla="*/ 800700 w 4174654"/>
              <a:gd name="connsiteY6" fmla="*/ 5336376 h 5336376"/>
              <a:gd name="connsiteX0" fmla="*/ 1336112 w 4710066"/>
              <a:gd name="connsiteY0" fmla="*/ 5336376 h 5336376"/>
              <a:gd name="connsiteX1" fmla="*/ 116912 w 4710066"/>
              <a:gd name="connsiteY1" fmla="*/ 1964266 h 5336376"/>
              <a:gd name="connsiteX2" fmla="*/ 4218119 w 4710066"/>
              <a:gd name="connsiteY2" fmla="*/ 0 h 5336376"/>
              <a:gd name="connsiteX3" fmla="*/ 4710066 w 4710066"/>
              <a:gd name="connsiteY3" fmla="*/ 491947 h 5336376"/>
              <a:gd name="connsiteX4" fmla="*/ 4710066 w 4710066"/>
              <a:gd name="connsiteY4" fmla="*/ 4810562 h 5336376"/>
              <a:gd name="connsiteX5" fmla="*/ 4218119 w 4710066"/>
              <a:gd name="connsiteY5" fmla="*/ 5302509 h 5336376"/>
              <a:gd name="connsiteX6" fmla="*/ 1336112 w 4710066"/>
              <a:gd name="connsiteY6" fmla="*/ 5336376 h 5336376"/>
              <a:gd name="connsiteX0" fmla="*/ 1229692 w 4603646"/>
              <a:gd name="connsiteY0" fmla="*/ 5336376 h 5336376"/>
              <a:gd name="connsiteX1" fmla="*/ 10492 w 4603646"/>
              <a:gd name="connsiteY1" fmla="*/ 1964266 h 5336376"/>
              <a:gd name="connsiteX2" fmla="*/ 4111699 w 4603646"/>
              <a:gd name="connsiteY2" fmla="*/ 0 h 5336376"/>
              <a:gd name="connsiteX3" fmla="*/ 4603646 w 4603646"/>
              <a:gd name="connsiteY3" fmla="*/ 491947 h 5336376"/>
              <a:gd name="connsiteX4" fmla="*/ 4603646 w 4603646"/>
              <a:gd name="connsiteY4" fmla="*/ 4810562 h 5336376"/>
              <a:gd name="connsiteX5" fmla="*/ 4111699 w 4603646"/>
              <a:gd name="connsiteY5" fmla="*/ 5302509 h 5336376"/>
              <a:gd name="connsiteX6" fmla="*/ 1229692 w 4603646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4844429 h 4844429"/>
              <a:gd name="connsiteX1" fmla="*/ 9535 w 4687355"/>
              <a:gd name="connsiteY1" fmla="*/ 1506186 h 4844429"/>
              <a:gd name="connsiteX2" fmla="*/ 4687355 w 4687355"/>
              <a:gd name="connsiteY2" fmla="*/ 0 h 4844429"/>
              <a:gd name="connsiteX3" fmla="*/ 4687355 w 4687355"/>
              <a:gd name="connsiteY3" fmla="*/ 4318615 h 4844429"/>
              <a:gd name="connsiteX4" fmla="*/ 4195408 w 4687355"/>
              <a:gd name="connsiteY4" fmla="*/ 4810562 h 4844429"/>
              <a:gd name="connsiteX5" fmla="*/ 1313401 w 4687355"/>
              <a:gd name="connsiteY5" fmla="*/ 4844429 h 4844429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1708 w 4685662"/>
              <a:gd name="connsiteY0" fmla="*/ 5437096 h 5437096"/>
              <a:gd name="connsiteX1" fmla="*/ 7842 w 4685662"/>
              <a:gd name="connsiteY1" fmla="*/ 2098853 h 5437096"/>
              <a:gd name="connsiteX2" fmla="*/ 4668729 w 4685662"/>
              <a:gd name="connsiteY2" fmla="*/ 0 h 5437096"/>
              <a:gd name="connsiteX3" fmla="*/ 4685662 w 4685662"/>
              <a:gd name="connsiteY3" fmla="*/ 4911282 h 5437096"/>
              <a:gd name="connsiteX4" fmla="*/ 4193715 w 4685662"/>
              <a:gd name="connsiteY4" fmla="*/ 5403229 h 5437096"/>
              <a:gd name="connsiteX5" fmla="*/ 1311708 w 4685662"/>
              <a:gd name="connsiteY5" fmla="*/ 5437096 h 5437096"/>
              <a:gd name="connsiteX0" fmla="*/ 1412654 w 4786608"/>
              <a:gd name="connsiteY0" fmla="*/ 5437096 h 5437096"/>
              <a:gd name="connsiteX1" fmla="*/ 7188 w 4786608"/>
              <a:gd name="connsiteY1" fmla="*/ 2098853 h 5437096"/>
              <a:gd name="connsiteX2" fmla="*/ 4769675 w 4786608"/>
              <a:gd name="connsiteY2" fmla="*/ 0 h 5437096"/>
              <a:gd name="connsiteX3" fmla="*/ 4786608 w 4786608"/>
              <a:gd name="connsiteY3" fmla="*/ 4911282 h 5437096"/>
              <a:gd name="connsiteX4" fmla="*/ 4294661 w 4786608"/>
              <a:gd name="connsiteY4" fmla="*/ 5403229 h 5437096"/>
              <a:gd name="connsiteX5" fmla="*/ 1412654 w 4786608"/>
              <a:gd name="connsiteY5" fmla="*/ 5437096 h 5437096"/>
              <a:gd name="connsiteX0" fmla="*/ 1328524 w 4702478"/>
              <a:gd name="connsiteY0" fmla="*/ 5437096 h 5437096"/>
              <a:gd name="connsiteX1" fmla="*/ 7725 w 4702478"/>
              <a:gd name="connsiteY1" fmla="*/ 2183520 h 5437096"/>
              <a:gd name="connsiteX2" fmla="*/ 4685545 w 4702478"/>
              <a:gd name="connsiteY2" fmla="*/ 0 h 5437096"/>
              <a:gd name="connsiteX3" fmla="*/ 4702478 w 4702478"/>
              <a:gd name="connsiteY3" fmla="*/ 4911282 h 5437096"/>
              <a:gd name="connsiteX4" fmla="*/ 4210531 w 4702478"/>
              <a:gd name="connsiteY4" fmla="*/ 5403229 h 5437096"/>
              <a:gd name="connsiteX5" fmla="*/ 1328524 w 4702478"/>
              <a:gd name="connsiteY5" fmla="*/ 5437096 h 5437096"/>
              <a:gd name="connsiteX0" fmla="*/ 1362166 w 4736120"/>
              <a:gd name="connsiteY0" fmla="*/ 5437096 h 5437096"/>
              <a:gd name="connsiteX1" fmla="*/ 7500 w 4736120"/>
              <a:gd name="connsiteY1" fmla="*/ 2217386 h 5437096"/>
              <a:gd name="connsiteX2" fmla="*/ 4719187 w 4736120"/>
              <a:gd name="connsiteY2" fmla="*/ 0 h 5437096"/>
              <a:gd name="connsiteX3" fmla="*/ 4736120 w 4736120"/>
              <a:gd name="connsiteY3" fmla="*/ 4911282 h 5437096"/>
              <a:gd name="connsiteX4" fmla="*/ 4244173 w 4736120"/>
              <a:gd name="connsiteY4" fmla="*/ 5403229 h 5437096"/>
              <a:gd name="connsiteX5" fmla="*/ 1362166 w 4736120"/>
              <a:gd name="connsiteY5" fmla="*/ 5437096 h 5437096"/>
              <a:gd name="connsiteX0" fmla="*/ 1339738 w 4713692"/>
              <a:gd name="connsiteY0" fmla="*/ 5437096 h 5437096"/>
              <a:gd name="connsiteX1" fmla="*/ 7649 w 4713692"/>
              <a:gd name="connsiteY1" fmla="*/ 2273830 h 5437096"/>
              <a:gd name="connsiteX2" fmla="*/ 4696759 w 4713692"/>
              <a:gd name="connsiteY2" fmla="*/ 0 h 5437096"/>
              <a:gd name="connsiteX3" fmla="*/ 4713692 w 4713692"/>
              <a:gd name="connsiteY3" fmla="*/ 4911282 h 5437096"/>
              <a:gd name="connsiteX4" fmla="*/ 4221745 w 4713692"/>
              <a:gd name="connsiteY4" fmla="*/ 5403229 h 5437096"/>
              <a:gd name="connsiteX5" fmla="*/ 1339738 w 4713692"/>
              <a:gd name="connsiteY5" fmla="*/ 5437096 h 543709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5786418 h 5786418"/>
              <a:gd name="connsiteX1" fmla="*/ 7649 w 4713692"/>
              <a:gd name="connsiteY1" fmla="*/ 2623152 h 5786418"/>
              <a:gd name="connsiteX2" fmla="*/ 4696026 w 4713692"/>
              <a:gd name="connsiteY2" fmla="*/ 0 h 5786418"/>
              <a:gd name="connsiteX3" fmla="*/ 4713692 w 4713692"/>
              <a:gd name="connsiteY3" fmla="*/ 5260604 h 5786418"/>
              <a:gd name="connsiteX4" fmla="*/ 4221745 w 4713692"/>
              <a:gd name="connsiteY4" fmla="*/ 5752551 h 5786418"/>
              <a:gd name="connsiteX5" fmla="*/ 1339738 w 4713692"/>
              <a:gd name="connsiteY5" fmla="*/ 5786418 h 5786418"/>
              <a:gd name="connsiteX0" fmla="*/ 1339738 w 4713692"/>
              <a:gd name="connsiteY0" fmla="*/ 6182937 h 6182937"/>
              <a:gd name="connsiteX1" fmla="*/ 7649 w 4713692"/>
              <a:gd name="connsiteY1" fmla="*/ 3019671 h 6182937"/>
              <a:gd name="connsiteX2" fmla="*/ 4696026 w 4713692"/>
              <a:gd name="connsiteY2" fmla="*/ 396519 h 6182937"/>
              <a:gd name="connsiteX3" fmla="*/ 4713692 w 4713692"/>
              <a:gd name="connsiteY3" fmla="*/ 5657123 h 6182937"/>
              <a:gd name="connsiteX4" fmla="*/ 4221745 w 4713692"/>
              <a:gd name="connsiteY4" fmla="*/ 6149070 h 6182937"/>
              <a:gd name="connsiteX5" fmla="*/ 1339738 w 4713692"/>
              <a:gd name="connsiteY5" fmla="*/ 6182937 h 618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13692" h="6182937">
                <a:moveTo>
                  <a:pt x="1339738" y="6182937"/>
                </a:moveTo>
                <a:cubicBezTo>
                  <a:pt x="961004" y="5248386"/>
                  <a:pt x="-100152" y="3113201"/>
                  <a:pt x="7649" y="3019671"/>
                </a:cubicBezTo>
                <a:cubicBezTo>
                  <a:pt x="2542294" y="2744613"/>
                  <a:pt x="2350775" y="-1249692"/>
                  <a:pt x="4696026" y="396519"/>
                </a:cubicBezTo>
                <a:cubicBezTo>
                  <a:pt x="4701670" y="2033613"/>
                  <a:pt x="4708048" y="4020029"/>
                  <a:pt x="4713692" y="5657123"/>
                </a:cubicBezTo>
                <a:cubicBezTo>
                  <a:pt x="4713692" y="5928818"/>
                  <a:pt x="4493440" y="6149070"/>
                  <a:pt x="4221745" y="6149070"/>
                </a:cubicBezTo>
                <a:lnTo>
                  <a:pt x="1339738" y="6182937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29406" r="-32572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3CC1BE5-91E6-02D7-978B-B7695B280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03" y="6431565"/>
            <a:ext cx="3020741" cy="532345"/>
          </a:xfrm>
        </p:spPr>
        <p:txBody>
          <a:bodyPr>
            <a:noAutofit/>
          </a:bodyPr>
          <a:lstStyle/>
          <a:p>
            <a:pPr algn="r"/>
            <a:r>
              <a:rPr lang="it-IT" sz="4000" spc="300" dirty="0">
                <a:ln w="28575">
                  <a:solidFill>
                    <a:srgbClr val="0E3B7C"/>
                  </a:solidFill>
                </a:ln>
                <a:solidFill>
                  <a:schemeClr val="bg2"/>
                </a:solidFill>
                <a:effectLst>
                  <a:glow rad="88900">
                    <a:srgbClr val="FFFF00">
                      <a:alpha val="69000"/>
                    </a:srgbClr>
                  </a:glow>
                </a:effectLst>
                <a:latin typeface="AR JULIAN" panose="02000000000000000000" pitchFamily="2" charset="0"/>
              </a:rPr>
              <a:t>1825÷1835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6084DC-3C74-CB37-7A8F-43F0B2F68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553" y="2704562"/>
            <a:ext cx="5133971" cy="3701103"/>
          </a:xfrm>
        </p:spPr>
        <p:txBody>
          <a:bodyPr>
            <a:normAutofit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it-IT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  <a:t>▼</a:t>
            </a:r>
            <a:br>
              <a:rPr lang="it-IT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Per studiare a Chieri alternava Scuola e lavoro, studiando di sera/notte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alla luce di una candela,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in un sottoscala.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...sarto, fabbro,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barista, dà ripetizioni ...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90B60ED-1ADE-05DE-DA05-159B6EFB19C1}"/>
              </a:ext>
            </a:extLst>
          </p:cNvPr>
          <p:cNvSpPr txBox="1"/>
          <p:nvPr/>
        </p:nvSpPr>
        <p:spPr>
          <a:xfrm>
            <a:off x="5244177" y="387857"/>
            <a:ext cx="5193587" cy="490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3000"/>
              </a:lnSpc>
            </a:pPr>
            <a:r>
              <a:rPr lang="it-IT" sz="3200" b="1" spc="200" dirty="0">
                <a:ln w="285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FFFF00"/>
                  </a:glow>
                </a:effectLst>
                <a:latin typeface="American Captain Eternal" panose="02000503030000020004" pitchFamily="50" charset="0"/>
              </a:rPr>
              <a:t>Mille Mestieri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284949C-6165-061F-5DA3-0115E31D8AFC}"/>
              </a:ext>
            </a:extLst>
          </p:cNvPr>
          <p:cNvSpPr txBox="1"/>
          <p:nvPr/>
        </p:nvSpPr>
        <p:spPr>
          <a:xfrm>
            <a:off x="5490368" y="6291680"/>
            <a:ext cx="51935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dirty="0">
                <a:solidFill>
                  <a:srgbClr val="00B050"/>
                </a:solidFill>
                <a:effectLst>
                  <a:glow rad="88900">
                    <a:schemeClr val="bg1">
                      <a:alpha val="84000"/>
                    </a:schemeClr>
                  </a:glow>
                </a:effectLst>
                <a:latin typeface="Aprillia Wijaya" panose="02000600000000000000" pitchFamily="2" charset="0"/>
              </a:rPr>
              <a:t>Motivazioni e disponibilità</a:t>
            </a:r>
          </a:p>
        </p:txBody>
      </p:sp>
    </p:spTree>
    <p:extLst>
      <p:ext uri="{BB962C8B-B14F-4D97-AF65-F5344CB8AC3E}">
        <p14:creationId xmlns:p14="http://schemas.microsoft.com/office/powerpoint/2010/main" val="388741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1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 build="p"/>
      <p:bldP spid="16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rgbClr val="002060"/>
            </a:gs>
            <a:gs pos="64000">
              <a:srgbClr val="0070C0"/>
            </a:gs>
            <a:gs pos="45000">
              <a:srgbClr val="00B0F0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8A6FE8D7-07D0-AA94-F513-AE899714F9B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783" y="235402"/>
            <a:ext cx="10508498" cy="6799819"/>
          </a:xfrm>
          <a:prstGeom prst="rect">
            <a:avLst/>
          </a:prstGeom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43D76B42-147D-52A9-6671-FED2059CB38C}"/>
              </a:ext>
            </a:extLst>
          </p:cNvPr>
          <p:cNvSpPr/>
          <p:nvPr/>
        </p:nvSpPr>
        <p:spPr>
          <a:xfrm>
            <a:off x="5244177" y="865234"/>
            <a:ext cx="5566258" cy="6182937"/>
          </a:xfrm>
          <a:custGeom>
            <a:avLst/>
            <a:gdLst>
              <a:gd name="connsiteX0" fmla="*/ 0 w 4475501"/>
              <a:gd name="connsiteY0" fmla="*/ 491947 h 5302509"/>
              <a:gd name="connsiteX1" fmla="*/ 491947 w 4475501"/>
              <a:gd name="connsiteY1" fmla="*/ 0 h 5302509"/>
              <a:gd name="connsiteX2" fmla="*/ 3983554 w 4475501"/>
              <a:gd name="connsiteY2" fmla="*/ 0 h 5302509"/>
              <a:gd name="connsiteX3" fmla="*/ 4475501 w 4475501"/>
              <a:gd name="connsiteY3" fmla="*/ 491947 h 5302509"/>
              <a:gd name="connsiteX4" fmla="*/ 4475501 w 4475501"/>
              <a:gd name="connsiteY4" fmla="*/ 4810562 h 5302509"/>
              <a:gd name="connsiteX5" fmla="*/ 3983554 w 4475501"/>
              <a:gd name="connsiteY5" fmla="*/ 5302509 h 5302509"/>
              <a:gd name="connsiteX6" fmla="*/ 491947 w 4475501"/>
              <a:gd name="connsiteY6" fmla="*/ 5302509 h 5302509"/>
              <a:gd name="connsiteX7" fmla="*/ 0 w 4475501"/>
              <a:gd name="connsiteY7" fmla="*/ 4810562 h 5302509"/>
              <a:gd name="connsiteX8" fmla="*/ 0 w 4475501"/>
              <a:gd name="connsiteY8" fmla="*/ 491947 h 5302509"/>
              <a:gd name="connsiteX0" fmla="*/ 20029 w 4495530"/>
              <a:gd name="connsiteY0" fmla="*/ 491947 h 5302509"/>
              <a:gd name="connsiteX1" fmla="*/ 511976 w 4495530"/>
              <a:gd name="connsiteY1" fmla="*/ 0 h 5302509"/>
              <a:gd name="connsiteX2" fmla="*/ 4003583 w 4495530"/>
              <a:gd name="connsiteY2" fmla="*/ 0 h 5302509"/>
              <a:gd name="connsiteX3" fmla="*/ 4495530 w 4495530"/>
              <a:gd name="connsiteY3" fmla="*/ 491947 h 5302509"/>
              <a:gd name="connsiteX4" fmla="*/ 4495530 w 4495530"/>
              <a:gd name="connsiteY4" fmla="*/ 4810562 h 5302509"/>
              <a:gd name="connsiteX5" fmla="*/ 4003583 w 4495530"/>
              <a:gd name="connsiteY5" fmla="*/ 5302509 h 5302509"/>
              <a:gd name="connsiteX6" fmla="*/ 511976 w 4495530"/>
              <a:gd name="connsiteY6" fmla="*/ 5302509 h 5302509"/>
              <a:gd name="connsiteX7" fmla="*/ 20029 w 4495530"/>
              <a:gd name="connsiteY7" fmla="*/ 491947 h 5302509"/>
              <a:gd name="connsiteX0" fmla="*/ 0 w 4475501"/>
              <a:gd name="connsiteY0" fmla="*/ 491947 h 5336376"/>
              <a:gd name="connsiteX1" fmla="*/ 491947 w 4475501"/>
              <a:gd name="connsiteY1" fmla="*/ 0 h 5336376"/>
              <a:gd name="connsiteX2" fmla="*/ 3983554 w 4475501"/>
              <a:gd name="connsiteY2" fmla="*/ 0 h 5336376"/>
              <a:gd name="connsiteX3" fmla="*/ 4475501 w 4475501"/>
              <a:gd name="connsiteY3" fmla="*/ 491947 h 5336376"/>
              <a:gd name="connsiteX4" fmla="*/ 4475501 w 4475501"/>
              <a:gd name="connsiteY4" fmla="*/ 4810562 h 5336376"/>
              <a:gd name="connsiteX5" fmla="*/ 3983554 w 4475501"/>
              <a:gd name="connsiteY5" fmla="*/ 5302509 h 5336376"/>
              <a:gd name="connsiteX6" fmla="*/ 1101547 w 4475501"/>
              <a:gd name="connsiteY6" fmla="*/ 5336376 h 5336376"/>
              <a:gd name="connsiteX7" fmla="*/ 0 w 4475501"/>
              <a:gd name="connsiteY7" fmla="*/ 491947 h 5336376"/>
              <a:gd name="connsiteX0" fmla="*/ 800700 w 4174654"/>
              <a:gd name="connsiteY0" fmla="*/ 5336376 h 5336376"/>
              <a:gd name="connsiteX1" fmla="*/ 191100 w 4174654"/>
              <a:gd name="connsiteY1" fmla="*/ 0 h 5336376"/>
              <a:gd name="connsiteX2" fmla="*/ 3682707 w 4174654"/>
              <a:gd name="connsiteY2" fmla="*/ 0 h 5336376"/>
              <a:gd name="connsiteX3" fmla="*/ 4174654 w 4174654"/>
              <a:gd name="connsiteY3" fmla="*/ 491947 h 5336376"/>
              <a:gd name="connsiteX4" fmla="*/ 4174654 w 4174654"/>
              <a:gd name="connsiteY4" fmla="*/ 4810562 h 5336376"/>
              <a:gd name="connsiteX5" fmla="*/ 3682707 w 4174654"/>
              <a:gd name="connsiteY5" fmla="*/ 5302509 h 5336376"/>
              <a:gd name="connsiteX6" fmla="*/ 800700 w 4174654"/>
              <a:gd name="connsiteY6" fmla="*/ 5336376 h 5336376"/>
              <a:gd name="connsiteX0" fmla="*/ 1336112 w 4710066"/>
              <a:gd name="connsiteY0" fmla="*/ 5336376 h 5336376"/>
              <a:gd name="connsiteX1" fmla="*/ 116912 w 4710066"/>
              <a:gd name="connsiteY1" fmla="*/ 1964266 h 5336376"/>
              <a:gd name="connsiteX2" fmla="*/ 4218119 w 4710066"/>
              <a:gd name="connsiteY2" fmla="*/ 0 h 5336376"/>
              <a:gd name="connsiteX3" fmla="*/ 4710066 w 4710066"/>
              <a:gd name="connsiteY3" fmla="*/ 491947 h 5336376"/>
              <a:gd name="connsiteX4" fmla="*/ 4710066 w 4710066"/>
              <a:gd name="connsiteY4" fmla="*/ 4810562 h 5336376"/>
              <a:gd name="connsiteX5" fmla="*/ 4218119 w 4710066"/>
              <a:gd name="connsiteY5" fmla="*/ 5302509 h 5336376"/>
              <a:gd name="connsiteX6" fmla="*/ 1336112 w 4710066"/>
              <a:gd name="connsiteY6" fmla="*/ 5336376 h 5336376"/>
              <a:gd name="connsiteX0" fmla="*/ 1229692 w 4603646"/>
              <a:gd name="connsiteY0" fmla="*/ 5336376 h 5336376"/>
              <a:gd name="connsiteX1" fmla="*/ 10492 w 4603646"/>
              <a:gd name="connsiteY1" fmla="*/ 1964266 h 5336376"/>
              <a:gd name="connsiteX2" fmla="*/ 4111699 w 4603646"/>
              <a:gd name="connsiteY2" fmla="*/ 0 h 5336376"/>
              <a:gd name="connsiteX3" fmla="*/ 4603646 w 4603646"/>
              <a:gd name="connsiteY3" fmla="*/ 491947 h 5336376"/>
              <a:gd name="connsiteX4" fmla="*/ 4603646 w 4603646"/>
              <a:gd name="connsiteY4" fmla="*/ 4810562 h 5336376"/>
              <a:gd name="connsiteX5" fmla="*/ 4111699 w 4603646"/>
              <a:gd name="connsiteY5" fmla="*/ 5302509 h 5336376"/>
              <a:gd name="connsiteX6" fmla="*/ 1229692 w 4603646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4844429 h 4844429"/>
              <a:gd name="connsiteX1" fmla="*/ 9535 w 4687355"/>
              <a:gd name="connsiteY1" fmla="*/ 1506186 h 4844429"/>
              <a:gd name="connsiteX2" fmla="*/ 4687355 w 4687355"/>
              <a:gd name="connsiteY2" fmla="*/ 0 h 4844429"/>
              <a:gd name="connsiteX3" fmla="*/ 4687355 w 4687355"/>
              <a:gd name="connsiteY3" fmla="*/ 4318615 h 4844429"/>
              <a:gd name="connsiteX4" fmla="*/ 4195408 w 4687355"/>
              <a:gd name="connsiteY4" fmla="*/ 4810562 h 4844429"/>
              <a:gd name="connsiteX5" fmla="*/ 1313401 w 4687355"/>
              <a:gd name="connsiteY5" fmla="*/ 4844429 h 4844429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1708 w 4685662"/>
              <a:gd name="connsiteY0" fmla="*/ 5437096 h 5437096"/>
              <a:gd name="connsiteX1" fmla="*/ 7842 w 4685662"/>
              <a:gd name="connsiteY1" fmla="*/ 2098853 h 5437096"/>
              <a:gd name="connsiteX2" fmla="*/ 4668729 w 4685662"/>
              <a:gd name="connsiteY2" fmla="*/ 0 h 5437096"/>
              <a:gd name="connsiteX3" fmla="*/ 4685662 w 4685662"/>
              <a:gd name="connsiteY3" fmla="*/ 4911282 h 5437096"/>
              <a:gd name="connsiteX4" fmla="*/ 4193715 w 4685662"/>
              <a:gd name="connsiteY4" fmla="*/ 5403229 h 5437096"/>
              <a:gd name="connsiteX5" fmla="*/ 1311708 w 4685662"/>
              <a:gd name="connsiteY5" fmla="*/ 5437096 h 5437096"/>
              <a:gd name="connsiteX0" fmla="*/ 1412654 w 4786608"/>
              <a:gd name="connsiteY0" fmla="*/ 5437096 h 5437096"/>
              <a:gd name="connsiteX1" fmla="*/ 7188 w 4786608"/>
              <a:gd name="connsiteY1" fmla="*/ 2098853 h 5437096"/>
              <a:gd name="connsiteX2" fmla="*/ 4769675 w 4786608"/>
              <a:gd name="connsiteY2" fmla="*/ 0 h 5437096"/>
              <a:gd name="connsiteX3" fmla="*/ 4786608 w 4786608"/>
              <a:gd name="connsiteY3" fmla="*/ 4911282 h 5437096"/>
              <a:gd name="connsiteX4" fmla="*/ 4294661 w 4786608"/>
              <a:gd name="connsiteY4" fmla="*/ 5403229 h 5437096"/>
              <a:gd name="connsiteX5" fmla="*/ 1412654 w 4786608"/>
              <a:gd name="connsiteY5" fmla="*/ 5437096 h 5437096"/>
              <a:gd name="connsiteX0" fmla="*/ 1328524 w 4702478"/>
              <a:gd name="connsiteY0" fmla="*/ 5437096 h 5437096"/>
              <a:gd name="connsiteX1" fmla="*/ 7725 w 4702478"/>
              <a:gd name="connsiteY1" fmla="*/ 2183520 h 5437096"/>
              <a:gd name="connsiteX2" fmla="*/ 4685545 w 4702478"/>
              <a:gd name="connsiteY2" fmla="*/ 0 h 5437096"/>
              <a:gd name="connsiteX3" fmla="*/ 4702478 w 4702478"/>
              <a:gd name="connsiteY3" fmla="*/ 4911282 h 5437096"/>
              <a:gd name="connsiteX4" fmla="*/ 4210531 w 4702478"/>
              <a:gd name="connsiteY4" fmla="*/ 5403229 h 5437096"/>
              <a:gd name="connsiteX5" fmla="*/ 1328524 w 4702478"/>
              <a:gd name="connsiteY5" fmla="*/ 5437096 h 5437096"/>
              <a:gd name="connsiteX0" fmla="*/ 1362166 w 4736120"/>
              <a:gd name="connsiteY0" fmla="*/ 5437096 h 5437096"/>
              <a:gd name="connsiteX1" fmla="*/ 7500 w 4736120"/>
              <a:gd name="connsiteY1" fmla="*/ 2217386 h 5437096"/>
              <a:gd name="connsiteX2" fmla="*/ 4719187 w 4736120"/>
              <a:gd name="connsiteY2" fmla="*/ 0 h 5437096"/>
              <a:gd name="connsiteX3" fmla="*/ 4736120 w 4736120"/>
              <a:gd name="connsiteY3" fmla="*/ 4911282 h 5437096"/>
              <a:gd name="connsiteX4" fmla="*/ 4244173 w 4736120"/>
              <a:gd name="connsiteY4" fmla="*/ 5403229 h 5437096"/>
              <a:gd name="connsiteX5" fmla="*/ 1362166 w 4736120"/>
              <a:gd name="connsiteY5" fmla="*/ 5437096 h 5437096"/>
              <a:gd name="connsiteX0" fmla="*/ 1339738 w 4713692"/>
              <a:gd name="connsiteY0" fmla="*/ 5437096 h 5437096"/>
              <a:gd name="connsiteX1" fmla="*/ 7649 w 4713692"/>
              <a:gd name="connsiteY1" fmla="*/ 2273830 h 5437096"/>
              <a:gd name="connsiteX2" fmla="*/ 4696759 w 4713692"/>
              <a:gd name="connsiteY2" fmla="*/ 0 h 5437096"/>
              <a:gd name="connsiteX3" fmla="*/ 4713692 w 4713692"/>
              <a:gd name="connsiteY3" fmla="*/ 4911282 h 5437096"/>
              <a:gd name="connsiteX4" fmla="*/ 4221745 w 4713692"/>
              <a:gd name="connsiteY4" fmla="*/ 5403229 h 5437096"/>
              <a:gd name="connsiteX5" fmla="*/ 1339738 w 4713692"/>
              <a:gd name="connsiteY5" fmla="*/ 5437096 h 543709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5786418 h 5786418"/>
              <a:gd name="connsiteX1" fmla="*/ 7649 w 4713692"/>
              <a:gd name="connsiteY1" fmla="*/ 2623152 h 5786418"/>
              <a:gd name="connsiteX2" fmla="*/ 4696026 w 4713692"/>
              <a:gd name="connsiteY2" fmla="*/ 0 h 5786418"/>
              <a:gd name="connsiteX3" fmla="*/ 4713692 w 4713692"/>
              <a:gd name="connsiteY3" fmla="*/ 5260604 h 5786418"/>
              <a:gd name="connsiteX4" fmla="*/ 4221745 w 4713692"/>
              <a:gd name="connsiteY4" fmla="*/ 5752551 h 5786418"/>
              <a:gd name="connsiteX5" fmla="*/ 1339738 w 4713692"/>
              <a:gd name="connsiteY5" fmla="*/ 5786418 h 5786418"/>
              <a:gd name="connsiteX0" fmla="*/ 1339738 w 4713692"/>
              <a:gd name="connsiteY0" fmla="*/ 6182937 h 6182937"/>
              <a:gd name="connsiteX1" fmla="*/ 7649 w 4713692"/>
              <a:gd name="connsiteY1" fmla="*/ 3019671 h 6182937"/>
              <a:gd name="connsiteX2" fmla="*/ 4696026 w 4713692"/>
              <a:gd name="connsiteY2" fmla="*/ 396519 h 6182937"/>
              <a:gd name="connsiteX3" fmla="*/ 4713692 w 4713692"/>
              <a:gd name="connsiteY3" fmla="*/ 5657123 h 6182937"/>
              <a:gd name="connsiteX4" fmla="*/ 4221745 w 4713692"/>
              <a:gd name="connsiteY4" fmla="*/ 6149070 h 6182937"/>
              <a:gd name="connsiteX5" fmla="*/ 1339738 w 4713692"/>
              <a:gd name="connsiteY5" fmla="*/ 6182937 h 618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13692" h="6182937">
                <a:moveTo>
                  <a:pt x="1339738" y="6182937"/>
                </a:moveTo>
                <a:cubicBezTo>
                  <a:pt x="961004" y="5248386"/>
                  <a:pt x="-100152" y="3113201"/>
                  <a:pt x="7649" y="3019671"/>
                </a:cubicBezTo>
                <a:cubicBezTo>
                  <a:pt x="2542294" y="2744613"/>
                  <a:pt x="2350775" y="-1249692"/>
                  <a:pt x="4696026" y="396519"/>
                </a:cubicBezTo>
                <a:cubicBezTo>
                  <a:pt x="4701670" y="2033613"/>
                  <a:pt x="4708048" y="4020029"/>
                  <a:pt x="4713692" y="5657123"/>
                </a:cubicBezTo>
                <a:cubicBezTo>
                  <a:pt x="4713692" y="5928818"/>
                  <a:pt x="4493440" y="6149070"/>
                  <a:pt x="4221745" y="6149070"/>
                </a:cubicBezTo>
                <a:lnTo>
                  <a:pt x="1339738" y="6182937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7903" t="8174" r="-42046" b="-8174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3CC1BE5-91E6-02D7-978B-B7695B280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03" y="6431565"/>
            <a:ext cx="1915351" cy="532345"/>
          </a:xfrm>
        </p:spPr>
        <p:txBody>
          <a:bodyPr>
            <a:noAutofit/>
          </a:bodyPr>
          <a:lstStyle/>
          <a:p>
            <a:pPr algn="r"/>
            <a:r>
              <a:rPr lang="it-IT" sz="4000" spc="300" dirty="0">
                <a:ln w="19050">
                  <a:solidFill>
                    <a:srgbClr val="C00000"/>
                  </a:solidFill>
                </a:ln>
                <a:solidFill>
                  <a:schemeClr val="bg2"/>
                </a:solidFill>
                <a:effectLst>
                  <a:glow rad="88900">
                    <a:srgbClr val="FFFF00">
                      <a:alpha val="69000"/>
                    </a:srgbClr>
                  </a:glow>
                </a:effectLst>
                <a:latin typeface="AR JULIAN" panose="02000000000000000000" pitchFamily="2" charset="0"/>
              </a:rPr>
              <a:t>1834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6084DC-3C74-CB37-7A8F-43F0B2F68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553" y="3599656"/>
            <a:ext cx="5880166" cy="2831910"/>
          </a:xfrm>
        </p:spPr>
        <p:txBody>
          <a:bodyPr>
            <a:normAutofit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FF0000"/>
                  </a:glow>
                </a:effectLst>
                <a:latin typeface="Chianti XBd BT" panose="020C0803030509020204" pitchFamily="34" charset="0"/>
              </a:rPr>
              <a:t>IL PROGRAMMA </a:t>
            </a:r>
          </a:p>
          <a:p>
            <a:pPr marL="0" indent="0">
              <a:lnSpc>
                <a:spcPts val="3000"/>
              </a:lnSpc>
              <a:buNone/>
            </a:pPr>
            <a:endParaRPr lang="it-IT" sz="2400" b="1" spc="100" dirty="0">
              <a:ln w="6350">
                <a:solidFill>
                  <a:schemeClr val="accent1">
                    <a:shade val="50000"/>
                  </a:schemeClr>
                </a:solidFill>
              </a:ln>
              <a:solidFill>
                <a:schemeClr val="bg1"/>
              </a:solidFill>
              <a:effectLst>
                <a:glow rad="88900">
                  <a:srgbClr val="FF0000"/>
                </a:glow>
              </a:effectLst>
              <a:latin typeface="Chianti XBd BT" panose="020C0803030509020204" pitchFamily="34" charset="0"/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• Compiere bene i propri doveri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  di cristiano e di studenti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• Essere allegri.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90B60ED-1ADE-05DE-DA05-159B6EFB19C1}"/>
              </a:ext>
            </a:extLst>
          </p:cNvPr>
          <p:cNvSpPr txBox="1"/>
          <p:nvPr/>
        </p:nvSpPr>
        <p:spPr>
          <a:xfrm>
            <a:off x="5490369" y="380329"/>
            <a:ext cx="5193587" cy="490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lnSpc>
                <a:spcPts val="3000"/>
              </a:lnSpc>
              <a:buNone/>
            </a:pPr>
            <a:r>
              <a:rPr lang="it-IT" sz="3200" b="1" spc="200" dirty="0">
                <a:ln w="19050">
                  <a:solidFill>
                    <a:srgbClr val="980004"/>
                  </a:solidFill>
                </a:ln>
                <a:solidFill>
                  <a:schemeClr val="bg1"/>
                </a:solidFill>
                <a:effectLst>
                  <a:glow rad="88900">
                    <a:srgbClr val="FFFF00"/>
                  </a:glow>
                </a:effectLst>
                <a:latin typeface="American Captain Eternal" panose="02000503030000020004" pitchFamily="50" charset="0"/>
              </a:rPr>
              <a:t>Società dell’Allegria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284949C-6165-061F-5DA3-0115E31D8AFC}"/>
              </a:ext>
            </a:extLst>
          </p:cNvPr>
          <p:cNvSpPr txBox="1"/>
          <p:nvPr/>
        </p:nvSpPr>
        <p:spPr>
          <a:xfrm>
            <a:off x="4037744" y="6291680"/>
            <a:ext cx="66462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dirty="0">
                <a:solidFill>
                  <a:srgbClr val="00B050"/>
                </a:solidFill>
                <a:effectLst>
                  <a:glow rad="88900">
                    <a:schemeClr val="bg1">
                      <a:alpha val="84000"/>
                    </a:schemeClr>
                  </a:glow>
                </a:effectLst>
                <a:latin typeface="Aprillia Wijaya" panose="02000600000000000000" pitchFamily="2" charset="0"/>
              </a:rPr>
              <a:t>Non ha aspettato ad essere grande...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4B2C0D6-116F-722C-8E02-6C42EE28B4EC}"/>
              </a:ext>
            </a:extLst>
          </p:cNvPr>
          <p:cNvSpPr txBox="1"/>
          <p:nvPr/>
        </p:nvSpPr>
        <p:spPr>
          <a:xfrm>
            <a:off x="587480" y="4019017"/>
            <a:ext cx="5496674" cy="4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it-IT" sz="2200" spc="300" dirty="0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88900">
                    <a:srgbClr val="980004">
                      <a:alpha val="99000"/>
                    </a:srgbClr>
                  </a:glow>
                </a:effectLst>
                <a:latin typeface="Capture it" panose="02000500000000000000" pitchFamily="2" charset="0"/>
              </a:rPr>
              <a:t>condensato in due punti: </a:t>
            </a:r>
          </a:p>
        </p:txBody>
      </p:sp>
    </p:spTree>
    <p:extLst>
      <p:ext uri="{BB962C8B-B14F-4D97-AF65-F5344CB8AC3E}">
        <p14:creationId xmlns:p14="http://schemas.microsoft.com/office/powerpoint/2010/main" val="130257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1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 uiExpand="1" build="p"/>
      <p:bldP spid="16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rgbClr val="002060"/>
            </a:gs>
            <a:gs pos="64000">
              <a:srgbClr val="0070C0"/>
            </a:gs>
            <a:gs pos="45000">
              <a:srgbClr val="00B0F0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8A6FE8D7-07D0-AA94-F513-AE899714F9B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782" y="151142"/>
            <a:ext cx="10387174" cy="6799819"/>
          </a:xfrm>
          <a:prstGeom prst="rect">
            <a:avLst/>
          </a:prstGeom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43D76B42-147D-52A9-6671-FED2059CB38C}"/>
              </a:ext>
            </a:extLst>
          </p:cNvPr>
          <p:cNvSpPr/>
          <p:nvPr/>
        </p:nvSpPr>
        <p:spPr>
          <a:xfrm>
            <a:off x="6084153" y="2262407"/>
            <a:ext cx="4726281" cy="4785764"/>
          </a:xfrm>
          <a:custGeom>
            <a:avLst/>
            <a:gdLst>
              <a:gd name="connsiteX0" fmla="*/ 0 w 4475501"/>
              <a:gd name="connsiteY0" fmla="*/ 491947 h 5302509"/>
              <a:gd name="connsiteX1" fmla="*/ 491947 w 4475501"/>
              <a:gd name="connsiteY1" fmla="*/ 0 h 5302509"/>
              <a:gd name="connsiteX2" fmla="*/ 3983554 w 4475501"/>
              <a:gd name="connsiteY2" fmla="*/ 0 h 5302509"/>
              <a:gd name="connsiteX3" fmla="*/ 4475501 w 4475501"/>
              <a:gd name="connsiteY3" fmla="*/ 491947 h 5302509"/>
              <a:gd name="connsiteX4" fmla="*/ 4475501 w 4475501"/>
              <a:gd name="connsiteY4" fmla="*/ 4810562 h 5302509"/>
              <a:gd name="connsiteX5" fmla="*/ 3983554 w 4475501"/>
              <a:gd name="connsiteY5" fmla="*/ 5302509 h 5302509"/>
              <a:gd name="connsiteX6" fmla="*/ 491947 w 4475501"/>
              <a:gd name="connsiteY6" fmla="*/ 5302509 h 5302509"/>
              <a:gd name="connsiteX7" fmla="*/ 0 w 4475501"/>
              <a:gd name="connsiteY7" fmla="*/ 4810562 h 5302509"/>
              <a:gd name="connsiteX8" fmla="*/ 0 w 4475501"/>
              <a:gd name="connsiteY8" fmla="*/ 491947 h 5302509"/>
              <a:gd name="connsiteX0" fmla="*/ 20029 w 4495530"/>
              <a:gd name="connsiteY0" fmla="*/ 491947 h 5302509"/>
              <a:gd name="connsiteX1" fmla="*/ 511976 w 4495530"/>
              <a:gd name="connsiteY1" fmla="*/ 0 h 5302509"/>
              <a:gd name="connsiteX2" fmla="*/ 4003583 w 4495530"/>
              <a:gd name="connsiteY2" fmla="*/ 0 h 5302509"/>
              <a:gd name="connsiteX3" fmla="*/ 4495530 w 4495530"/>
              <a:gd name="connsiteY3" fmla="*/ 491947 h 5302509"/>
              <a:gd name="connsiteX4" fmla="*/ 4495530 w 4495530"/>
              <a:gd name="connsiteY4" fmla="*/ 4810562 h 5302509"/>
              <a:gd name="connsiteX5" fmla="*/ 4003583 w 4495530"/>
              <a:gd name="connsiteY5" fmla="*/ 5302509 h 5302509"/>
              <a:gd name="connsiteX6" fmla="*/ 511976 w 4495530"/>
              <a:gd name="connsiteY6" fmla="*/ 5302509 h 5302509"/>
              <a:gd name="connsiteX7" fmla="*/ 20029 w 4495530"/>
              <a:gd name="connsiteY7" fmla="*/ 491947 h 5302509"/>
              <a:gd name="connsiteX0" fmla="*/ 0 w 4475501"/>
              <a:gd name="connsiteY0" fmla="*/ 491947 h 5336376"/>
              <a:gd name="connsiteX1" fmla="*/ 491947 w 4475501"/>
              <a:gd name="connsiteY1" fmla="*/ 0 h 5336376"/>
              <a:gd name="connsiteX2" fmla="*/ 3983554 w 4475501"/>
              <a:gd name="connsiteY2" fmla="*/ 0 h 5336376"/>
              <a:gd name="connsiteX3" fmla="*/ 4475501 w 4475501"/>
              <a:gd name="connsiteY3" fmla="*/ 491947 h 5336376"/>
              <a:gd name="connsiteX4" fmla="*/ 4475501 w 4475501"/>
              <a:gd name="connsiteY4" fmla="*/ 4810562 h 5336376"/>
              <a:gd name="connsiteX5" fmla="*/ 3983554 w 4475501"/>
              <a:gd name="connsiteY5" fmla="*/ 5302509 h 5336376"/>
              <a:gd name="connsiteX6" fmla="*/ 1101547 w 4475501"/>
              <a:gd name="connsiteY6" fmla="*/ 5336376 h 5336376"/>
              <a:gd name="connsiteX7" fmla="*/ 0 w 4475501"/>
              <a:gd name="connsiteY7" fmla="*/ 491947 h 5336376"/>
              <a:gd name="connsiteX0" fmla="*/ 800700 w 4174654"/>
              <a:gd name="connsiteY0" fmla="*/ 5336376 h 5336376"/>
              <a:gd name="connsiteX1" fmla="*/ 191100 w 4174654"/>
              <a:gd name="connsiteY1" fmla="*/ 0 h 5336376"/>
              <a:gd name="connsiteX2" fmla="*/ 3682707 w 4174654"/>
              <a:gd name="connsiteY2" fmla="*/ 0 h 5336376"/>
              <a:gd name="connsiteX3" fmla="*/ 4174654 w 4174654"/>
              <a:gd name="connsiteY3" fmla="*/ 491947 h 5336376"/>
              <a:gd name="connsiteX4" fmla="*/ 4174654 w 4174654"/>
              <a:gd name="connsiteY4" fmla="*/ 4810562 h 5336376"/>
              <a:gd name="connsiteX5" fmla="*/ 3682707 w 4174654"/>
              <a:gd name="connsiteY5" fmla="*/ 5302509 h 5336376"/>
              <a:gd name="connsiteX6" fmla="*/ 800700 w 4174654"/>
              <a:gd name="connsiteY6" fmla="*/ 5336376 h 5336376"/>
              <a:gd name="connsiteX0" fmla="*/ 1336112 w 4710066"/>
              <a:gd name="connsiteY0" fmla="*/ 5336376 h 5336376"/>
              <a:gd name="connsiteX1" fmla="*/ 116912 w 4710066"/>
              <a:gd name="connsiteY1" fmla="*/ 1964266 h 5336376"/>
              <a:gd name="connsiteX2" fmla="*/ 4218119 w 4710066"/>
              <a:gd name="connsiteY2" fmla="*/ 0 h 5336376"/>
              <a:gd name="connsiteX3" fmla="*/ 4710066 w 4710066"/>
              <a:gd name="connsiteY3" fmla="*/ 491947 h 5336376"/>
              <a:gd name="connsiteX4" fmla="*/ 4710066 w 4710066"/>
              <a:gd name="connsiteY4" fmla="*/ 4810562 h 5336376"/>
              <a:gd name="connsiteX5" fmla="*/ 4218119 w 4710066"/>
              <a:gd name="connsiteY5" fmla="*/ 5302509 h 5336376"/>
              <a:gd name="connsiteX6" fmla="*/ 1336112 w 4710066"/>
              <a:gd name="connsiteY6" fmla="*/ 5336376 h 5336376"/>
              <a:gd name="connsiteX0" fmla="*/ 1229692 w 4603646"/>
              <a:gd name="connsiteY0" fmla="*/ 5336376 h 5336376"/>
              <a:gd name="connsiteX1" fmla="*/ 10492 w 4603646"/>
              <a:gd name="connsiteY1" fmla="*/ 1964266 h 5336376"/>
              <a:gd name="connsiteX2" fmla="*/ 4111699 w 4603646"/>
              <a:gd name="connsiteY2" fmla="*/ 0 h 5336376"/>
              <a:gd name="connsiteX3" fmla="*/ 4603646 w 4603646"/>
              <a:gd name="connsiteY3" fmla="*/ 491947 h 5336376"/>
              <a:gd name="connsiteX4" fmla="*/ 4603646 w 4603646"/>
              <a:gd name="connsiteY4" fmla="*/ 4810562 h 5336376"/>
              <a:gd name="connsiteX5" fmla="*/ 4111699 w 4603646"/>
              <a:gd name="connsiteY5" fmla="*/ 5302509 h 5336376"/>
              <a:gd name="connsiteX6" fmla="*/ 1229692 w 4603646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4844429 h 4844429"/>
              <a:gd name="connsiteX1" fmla="*/ 9535 w 4687355"/>
              <a:gd name="connsiteY1" fmla="*/ 1506186 h 4844429"/>
              <a:gd name="connsiteX2" fmla="*/ 4687355 w 4687355"/>
              <a:gd name="connsiteY2" fmla="*/ 0 h 4844429"/>
              <a:gd name="connsiteX3" fmla="*/ 4687355 w 4687355"/>
              <a:gd name="connsiteY3" fmla="*/ 4318615 h 4844429"/>
              <a:gd name="connsiteX4" fmla="*/ 4195408 w 4687355"/>
              <a:gd name="connsiteY4" fmla="*/ 4810562 h 4844429"/>
              <a:gd name="connsiteX5" fmla="*/ 1313401 w 4687355"/>
              <a:gd name="connsiteY5" fmla="*/ 4844429 h 4844429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1708 w 4685662"/>
              <a:gd name="connsiteY0" fmla="*/ 5437096 h 5437096"/>
              <a:gd name="connsiteX1" fmla="*/ 7842 w 4685662"/>
              <a:gd name="connsiteY1" fmla="*/ 2098853 h 5437096"/>
              <a:gd name="connsiteX2" fmla="*/ 4668729 w 4685662"/>
              <a:gd name="connsiteY2" fmla="*/ 0 h 5437096"/>
              <a:gd name="connsiteX3" fmla="*/ 4685662 w 4685662"/>
              <a:gd name="connsiteY3" fmla="*/ 4911282 h 5437096"/>
              <a:gd name="connsiteX4" fmla="*/ 4193715 w 4685662"/>
              <a:gd name="connsiteY4" fmla="*/ 5403229 h 5437096"/>
              <a:gd name="connsiteX5" fmla="*/ 1311708 w 4685662"/>
              <a:gd name="connsiteY5" fmla="*/ 5437096 h 5437096"/>
              <a:gd name="connsiteX0" fmla="*/ 1412654 w 4786608"/>
              <a:gd name="connsiteY0" fmla="*/ 5437096 h 5437096"/>
              <a:gd name="connsiteX1" fmla="*/ 7188 w 4786608"/>
              <a:gd name="connsiteY1" fmla="*/ 2098853 h 5437096"/>
              <a:gd name="connsiteX2" fmla="*/ 4769675 w 4786608"/>
              <a:gd name="connsiteY2" fmla="*/ 0 h 5437096"/>
              <a:gd name="connsiteX3" fmla="*/ 4786608 w 4786608"/>
              <a:gd name="connsiteY3" fmla="*/ 4911282 h 5437096"/>
              <a:gd name="connsiteX4" fmla="*/ 4294661 w 4786608"/>
              <a:gd name="connsiteY4" fmla="*/ 5403229 h 5437096"/>
              <a:gd name="connsiteX5" fmla="*/ 1412654 w 4786608"/>
              <a:gd name="connsiteY5" fmla="*/ 5437096 h 5437096"/>
              <a:gd name="connsiteX0" fmla="*/ 1328524 w 4702478"/>
              <a:gd name="connsiteY0" fmla="*/ 5437096 h 5437096"/>
              <a:gd name="connsiteX1" fmla="*/ 7725 w 4702478"/>
              <a:gd name="connsiteY1" fmla="*/ 2183520 h 5437096"/>
              <a:gd name="connsiteX2" fmla="*/ 4685545 w 4702478"/>
              <a:gd name="connsiteY2" fmla="*/ 0 h 5437096"/>
              <a:gd name="connsiteX3" fmla="*/ 4702478 w 4702478"/>
              <a:gd name="connsiteY3" fmla="*/ 4911282 h 5437096"/>
              <a:gd name="connsiteX4" fmla="*/ 4210531 w 4702478"/>
              <a:gd name="connsiteY4" fmla="*/ 5403229 h 5437096"/>
              <a:gd name="connsiteX5" fmla="*/ 1328524 w 4702478"/>
              <a:gd name="connsiteY5" fmla="*/ 5437096 h 5437096"/>
              <a:gd name="connsiteX0" fmla="*/ 1362166 w 4736120"/>
              <a:gd name="connsiteY0" fmla="*/ 5437096 h 5437096"/>
              <a:gd name="connsiteX1" fmla="*/ 7500 w 4736120"/>
              <a:gd name="connsiteY1" fmla="*/ 2217386 h 5437096"/>
              <a:gd name="connsiteX2" fmla="*/ 4719187 w 4736120"/>
              <a:gd name="connsiteY2" fmla="*/ 0 h 5437096"/>
              <a:gd name="connsiteX3" fmla="*/ 4736120 w 4736120"/>
              <a:gd name="connsiteY3" fmla="*/ 4911282 h 5437096"/>
              <a:gd name="connsiteX4" fmla="*/ 4244173 w 4736120"/>
              <a:gd name="connsiteY4" fmla="*/ 5403229 h 5437096"/>
              <a:gd name="connsiteX5" fmla="*/ 1362166 w 4736120"/>
              <a:gd name="connsiteY5" fmla="*/ 5437096 h 5437096"/>
              <a:gd name="connsiteX0" fmla="*/ 1339738 w 4713692"/>
              <a:gd name="connsiteY0" fmla="*/ 5437096 h 5437096"/>
              <a:gd name="connsiteX1" fmla="*/ 7649 w 4713692"/>
              <a:gd name="connsiteY1" fmla="*/ 2273830 h 5437096"/>
              <a:gd name="connsiteX2" fmla="*/ 4696759 w 4713692"/>
              <a:gd name="connsiteY2" fmla="*/ 0 h 5437096"/>
              <a:gd name="connsiteX3" fmla="*/ 4713692 w 4713692"/>
              <a:gd name="connsiteY3" fmla="*/ 4911282 h 5437096"/>
              <a:gd name="connsiteX4" fmla="*/ 4221745 w 4713692"/>
              <a:gd name="connsiteY4" fmla="*/ 5403229 h 5437096"/>
              <a:gd name="connsiteX5" fmla="*/ 1339738 w 4713692"/>
              <a:gd name="connsiteY5" fmla="*/ 5437096 h 543709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5786418 h 5786418"/>
              <a:gd name="connsiteX1" fmla="*/ 7649 w 4713692"/>
              <a:gd name="connsiteY1" fmla="*/ 2623152 h 5786418"/>
              <a:gd name="connsiteX2" fmla="*/ 4696026 w 4713692"/>
              <a:gd name="connsiteY2" fmla="*/ 0 h 5786418"/>
              <a:gd name="connsiteX3" fmla="*/ 4713692 w 4713692"/>
              <a:gd name="connsiteY3" fmla="*/ 5260604 h 5786418"/>
              <a:gd name="connsiteX4" fmla="*/ 4221745 w 4713692"/>
              <a:gd name="connsiteY4" fmla="*/ 5752551 h 5786418"/>
              <a:gd name="connsiteX5" fmla="*/ 1339738 w 4713692"/>
              <a:gd name="connsiteY5" fmla="*/ 5786418 h 5786418"/>
              <a:gd name="connsiteX0" fmla="*/ 1339738 w 4713692"/>
              <a:gd name="connsiteY0" fmla="*/ 6182937 h 6182937"/>
              <a:gd name="connsiteX1" fmla="*/ 7649 w 4713692"/>
              <a:gd name="connsiteY1" fmla="*/ 3019671 h 6182937"/>
              <a:gd name="connsiteX2" fmla="*/ 4696026 w 4713692"/>
              <a:gd name="connsiteY2" fmla="*/ 396519 h 6182937"/>
              <a:gd name="connsiteX3" fmla="*/ 4713692 w 4713692"/>
              <a:gd name="connsiteY3" fmla="*/ 5657123 h 6182937"/>
              <a:gd name="connsiteX4" fmla="*/ 4221745 w 4713692"/>
              <a:gd name="connsiteY4" fmla="*/ 6149070 h 6182937"/>
              <a:gd name="connsiteX5" fmla="*/ 1339738 w 4713692"/>
              <a:gd name="connsiteY5" fmla="*/ 6182937 h 6182937"/>
              <a:gd name="connsiteX0" fmla="*/ 1339738 w 4713692"/>
              <a:gd name="connsiteY0" fmla="*/ 6272909 h 6272909"/>
              <a:gd name="connsiteX1" fmla="*/ 7649 w 4713692"/>
              <a:gd name="connsiteY1" fmla="*/ 3109643 h 6272909"/>
              <a:gd name="connsiteX2" fmla="*/ 4696026 w 4713692"/>
              <a:gd name="connsiteY2" fmla="*/ 486491 h 6272909"/>
              <a:gd name="connsiteX3" fmla="*/ 4713692 w 4713692"/>
              <a:gd name="connsiteY3" fmla="*/ 5747095 h 6272909"/>
              <a:gd name="connsiteX4" fmla="*/ 4221745 w 4713692"/>
              <a:gd name="connsiteY4" fmla="*/ 6239042 h 6272909"/>
              <a:gd name="connsiteX5" fmla="*/ 1339738 w 4713692"/>
              <a:gd name="connsiteY5" fmla="*/ 6272909 h 6272909"/>
              <a:gd name="connsiteX0" fmla="*/ 1339738 w 4747894"/>
              <a:gd name="connsiteY0" fmla="*/ 5600157 h 5600157"/>
              <a:gd name="connsiteX1" fmla="*/ 7649 w 4747894"/>
              <a:gd name="connsiteY1" fmla="*/ 2436891 h 5600157"/>
              <a:gd name="connsiteX2" fmla="*/ 4747404 w 4747894"/>
              <a:gd name="connsiteY2" fmla="*/ 591621 h 5600157"/>
              <a:gd name="connsiteX3" fmla="*/ 4713692 w 4747894"/>
              <a:gd name="connsiteY3" fmla="*/ 5074343 h 5600157"/>
              <a:gd name="connsiteX4" fmla="*/ 4221745 w 4747894"/>
              <a:gd name="connsiteY4" fmla="*/ 5566290 h 5600157"/>
              <a:gd name="connsiteX5" fmla="*/ 1339738 w 4747894"/>
              <a:gd name="connsiteY5" fmla="*/ 5600157 h 5600157"/>
              <a:gd name="connsiteX0" fmla="*/ 1339738 w 4713692"/>
              <a:gd name="connsiteY0" fmla="*/ 5453957 h 5453957"/>
              <a:gd name="connsiteX1" fmla="*/ 7649 w 4713692"/>
              <a:gd name="connsiteY1" fmla="*/ 2290691 h 5453957"/>
              <a:gd name="connsiteX2" fmla="*/ 4657491 w 4713692"/>
              <a:gd name="connsiteY2" fmla="*/ 621544 h 5453957"/>
              <a:gd name="connsiteX3" fmla="*/ 4713692 w 4713692"/>
              <a:gd name="connsiteY3" fmla="*/ 4928143 h 5453957"/>
              <a:gd name="connsiteX4" fmla="*/ 4221745 w 4713692"/>
              <a:gd name="connsiteY4" fmla="*/ 5420090 h 5453957"/>
              <a:gd name="connsiteX5" fmla="*/ 1339738 w 4713692"/>
              <a:gd name="connsiteY5" fmla="*/ 5453957 h 5453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13692" h="5453957">
                <a:moveTo>
                  <a:pt x="1339738" y="5453957"/>
                </a:moveTo>
                <a:cubicBezTo>
                  <a:pt x="961004" y="4519406"/>
                  <a:pt x="-100152" y="2384221"/>
                  <a:pt x="7649" y="2290691"/>
                </a:cubicBezTo>
                <a:cubicBezTo>
                  <a:pt x="1630330" y="973564"/>
                  <a:pt x="2312240" y="-1024667"/>
                  <a:pt x="4657491" y="621544"/>
                </a:cubicBezTo>
                <a:cubicBezTo>
                  <a:pt x="4663135" y="2258638"/>
                  <a:pt x="4708048" y="3291049"/>
                  <a:pt x="4713692" y="4928143"/>
                </a:cubicBezTo>
                <a:cubicBezTo>
                  <a:pt x="4713692" y="5199838"/>
                  <a:pt x="4493440" y="5420090"/>
                  <a:pt x="4221745" y="5420090"/>
                </a:cubicBezTo>
                <a:lnTo>
                  <a:pt x="1339738" y="5453957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4360" t="359" r="-59816" b="-7993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3CC1BE5-91E6-02D7-978B-B7695B280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03" y="6431565"/>
            <a:ext cx="3448660" cy="532345"/>
          </a:xfrm>
        </p:spPr>
        <p:txBody>
          <a:bodyPr>
            <a:noAutofit/>
          </a:bodyPr>
          <a:lstStyle/>
          <a:p>
            <a:pPr algn="r"/>
            <a:r>
              <a:rPr lang="it-IT" sz="4000" spc="300" dirty="0">
                <a:ln w="19050">
                  <a:solidFill>
                    <a:srgbClr val="C00000"/>
                  </a:solidFill>
                </a:ln>
                <a:solidFill>
                  <a:schemeClr val="bg2"/>
                </a:solidFill>
                <a:effectLst>
                  <a:glow rad="88900">
                    <a:srgbClr val="FFFF00">
                      <a:alpha val="69000"/>
                    </a:srgbClr>
                  </a:glow>
                </a:effectLst>
                <a:latin typeface="AR JULIAN" panose="02000000000000000000" pitchFamily="2" charset="0"/>
              </a:rPr>
              <a:t>2giugno18</a:t>
            </a:r>
            <a:r>
              <a:rPr lang="it-IT" sz="4000" spc="300" dirty="0">
                <a:ln w="28575">
                  <a:solidFill>
                    <a:srgbClr val="C00000"/>
                  </a:solidFill>
                </a:ln>
                <a:solidFill>
                  <a:schemeClr val="bg2"/>
                </a:solidFill>
                <a:effectLst>
                  <a:glow rad="88900">
                    <a:srgbClr val="FFFF00">
                      <a:alpha val="69000"/>
                    </a:srgbClr>
                  </a:glow>
                </a:effectLst>
                <a:latin typeface="AR JULIAN" panose="02000000000000000000" pitchFamily="2" charset="0"/>
              </a:rPr>
              <a:t>41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6084DC-3C74-CB37-7A8F-43F0B2F68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553" y="3599656"/>
            <a:ext cx="5880166" cy="2831910"/>
          </a:xfrm>
        </p:spPr>
        <p:txBody>
          <a:bodyPr>
            <a:normAutofit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FF0000"/>
                  </a:glow>
                </a:effectLst>
                <a:latin typeface="Chianti XBd BT" panose="020C0803030509020204" pitchFamily="34" charset="0"/>
              </a:rPr>
              <a:t>RICORDA GIOVANNI</a:t>
            </a:r>
          </a:p>
          <a:p>
            <a:pPr marL="0" indent="0">
              <a:lnSpc>
                <a:spcPts val="3000"/>
              </a:lnSpc>
              <a:buNone/>
              <a:tabLst>
                <a:tab pos="269875" algn="l"/>
              </a:tabLst>
            </a:pP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• Celebrare la Santa Messa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	Significa iniziare a soffrire …</a:t>
            </a:r>
          </a:p>
          <a:p>
            <a:pPr marL="0" indent="0">
              <a:lnSpc>
                <a:spcPts val="3000"/>
              </a:lnSpc>
              <a:buNone/>
              <a:tabLst>
                <a:tab pos="360363" algn="l"/>
              </a:tabLst>
            </a:pP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• Se per sbaglio diventerai ricco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	… non mi vedrai più !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90B60ED-1ADE-05DE-DA05-159B6EFB19C1}"/>
              </a:ext>
            </a:extLst>
          </p:cNvPr>
          <p:cNvSpPr txBox="1"/>
          <p:nvPr/>
        </p:nvSpPr>
        <p:spPr>
          <a:xfrm>
            <a:off x="5490369" y="380329"/>
            <a:ext cx="5193587" cy="490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lnSpc>
                <a:spcPts val="3000"/>
              </a:lnSpc>
              <a:buNone/>
            </a:pPr>
            <a:r>
              <a:rPr lang="it-IT" sz="3200" b="1" spc="200" dirty="0">
                <a:ln w="28575">
                  <a:solidFill>
                    <a:srgbClr val="980004"/>
                  </a:solidFill>
                </a:ln>
                <a:solidFill>
                  <a:schemeClr val="bg1"/>
                </a:solidFill>
                <a:effectLst>
                  <a:glow rad="88900">
                    <a:srgbClr val="FFFF00"/>
                  </a:glow>
                </a:effectLst>
                <a:latin typeface="American Captain Eternal" panose="02000503030000020004" pitchFamily="50" charset="0"/>
              </a:rPr>
              <a:t>Ordinato Sacerdote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284949C-6165-061F-5DA3-0115E31D8AFC}"/>
              </a:ext>
            </a:extLst>
          </p:cNvPr>
          <p:cNvSpPr txBox="1"/>
          <p:nvPr/>
        </p:nvSpPr>
        <p:spPr>
          <a:xfrm>
            <a:off x="4655930" y="6149602"/>
            <a:ext cx="66462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dirty="0">
                <a:solidFill>
                  <a:srgbClr val="00B050"/>
                </a:solidFill>
                <a:effectLst>
                  <a:glow rad="88900">
                    <a:schemeClr val="bg1">
                      <a:alpha val="84000"/>
                    </a:schemeClr>
                  </a:glow>
                </a:effectLst>
                <a:latin typeface="Aprillia Wijaya" panose="02000600000000000000" pitchFamily="2" charset="0"/>
              </a:rPr>
              <a:t>Raccomandazioni della Mamma !</a:t>
            </a:r>
          </a:p>
        </p:txBody>
      </p:sp>
    </p:spTree>
    <p:extLst>
      <p:ext uri="{BB962C8B-B14F-4D97-AF65-F5344CB8AC3E}">
        <p14:creationId xmlns:p14="http://schemas.microsoft.com/office/powerpoint/2010/main" val="332044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1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 uiExpand="1" build="p"/>
      <p:bldP spid="16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rgbClr val="002060"/>
            </a:gs>
            <a:gs pos="64000">
              <a:srgbClr val="0070C0"/>
            </a:gs>
            <a:gs pos="45000">
              <a:srgbClr val="00B0F0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8A6FE8D7-07D0-AA94-F513-AE899714F9B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057" y="235403"/>
            <a:ext cx="10300011" cy="6799819"/>
          </a:xfrm>
          <a:prstGeom prst="rect">
            <a:avLst/>
          </a:prstGeom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43D76B42-147D-52A9-6671-FED2059CB38C}"/>
              </a:ext>
            </a:extLst>
          </p:cNvPr>
          <p:cNvSpPr/>
          <p:nvPr/>
        </p:nvSpPr>
        <p:spPr>
          <a:xfrm>
            <a:off x="5244177" y="997211"/>
            <a:ext cx="5566258" cy="6182937"/>
          </a:xfrm>
          <a:custGeom>
            <a:avLst/>
            <a:gdLst>
              <a:gd name="connsiteX0" fmla="*/ 0 w 4475501"/>
              <a:gd name="connsiteY0" fmla="*/ 491947 h 5302509"/>
              <a:gd name="connsiteX1" fmla="*/ 491947 w 4475501"/>
              <a:gd name="connsiteY1" fmla="*/ 0 h 5302509"/>
              <a:gd name="connsiteX2" fmla="*/ 3983554 w 4475501"/>
              <a:gd name="connsiteY2" fmla="*/ 0 h 5302509"/>
              <a:gd name="connsiteX3" fmla="*/ 4475501 w 4475501"/>
              <a:gd name="connsiteY3" fmla="*/ 491947 h 5302509"/>
              <a:gd name="connsiteX4" fmla="*/ 4475501 w 4475501"/>
              <a:gd name="connsiteY4" fmla="*/ 4810562 h 5302509"/>
              <a:gd name="connsiteX5" fmla="*/ 3983554 w 4475501"/>
              <a:gd name="connsiteY5" fmla="*/ 5302509 h 5302509"/>
              <a:gd name="connsiteX6" fmla="*/ 491947 w 4475501"/>
              <a:gd name="connsiteY6" fmla="*/ 5302509 h 5302509"/>
              <a:gd name="connsiteX7" fmla="*/ 0 w 4475501"/>
              <a:gd name="connsiteY7" fmla="*/ 4810562 h 5302509"/>
              <a:gd name="connsiteX8" fmla="*/ 0 w 4475501"/>
              <a:gd name="connsiteY8" fmla="*/ 491947 h 5302509"/>
              <a:gd name="connsiteX0" fmla="*/ 20029 w 4495530"/>
              <a:gd name="connsiteY0" fmla="*/ 491947 h 5302509"/>
              <a:gd name="connsiteX1" fmla="*/ 511976 w 4495530"/>
              <a:gd name="connsiteY1" fmla="*/ 0 h 5302509"/>
              <a:gd name="connsiteX2" fmla="*/ 4003583 w 4495530"/>
              <a:gd name="connsiteY2" fmla="*/ 0 h 5302509"/>
              <a:gd name="connsiteX3" fmla="*/ 4495530 w 4495530"/>
              <a:gd name="connsiteY3" fmla="*/ 491947 h 5302509"/>
              <a:gd name="connsiteX4" fmla="*/ 4495530 w 4495530"/>
              <a:gd name="connsiteY4" fmla="*/ 4810562 h 5302509"/>
              <a:gd name="connsiteX5" fmla="*/ 4003583 w 4495530"/>
              <a:gd name="connsiteY5" fmla="*/ 5302509 h 5302509"/>
              <a:gd name="connsiteX6" fmla="*/ 511976 w 4495530"/>
              <a:gd name="connsiteY6" fmla="*/ 5302509 h 5302509"/>
              <a:gd name="connsiteX7" fmla="*/ 20029 w 4495530"/>
              <a:gd name="connsiteY7" fmla="*/ 491947 h 5302509"/>
              <a:gd name="connsiteX0" fmla="*/ 0 w 4475501"/>
              <a:gd name="connsiteY0" fmla="*/ 491947 h 5336376"/>
              <a:gd name="connsiteX1" fmla="*/ 491947 w 4475501"/>
              <a:gd name="connsiteY1" fmla="*/ 0 h 5336376"/>
              <a:gd name="connsiteX2" fmla="*/ 3983554 w 4475501"/>
              <a:gd name="connsiteY2" fmla="*/ 0 h 5336376"/>
              <a:gd name="connsiteX3" fmla="*/ 4475501 w 4475501"/>
              <a:gd name="connsiteY3" fmla="*/ 491947 h 5336376"/>
              <a:gd name="connsiteX4" fmla="*/ 4475501 w 4475501"/>
              <a:gd name="connsiteY4" fmla="*/ 4810562 h 5336376"/>
              <a:gd name="connsiteX5" fmla="*/ 3983554 w 4475501"/>
              <a:gd name="connsiteY5" fmla="*/ 5302509 h 5336376"/>
              <a:gd name="connsiteX6" fmla="*/ 1101547 w 4475501"/>
              <a:gd name="connsiteY6" fmla="*/ 5336376 h 5336376"/>
              <a:gd name="connsiteX7" fmla="*/ 0 w 4475501"/>
              <a:gd name="connsiteY7" fmla="*/ 491947 h 5336376"/>
              <a:gd name="connsiteX0" fmla="*/ 800700 w 4174654"/>
              <a:gd name="connsiteY0" fmla="*/ 5336376 h 5336376"/>
              <a:gd name="connsiteX1" fmla="*/ 191100 w 4174654"/>
              <a:gd name="connsiteY1" fmla="*/ 0 h 5336376"/>
              <a:gd name="connsiteX2" fmla="*/ 3682707 w 4174654"/>
              <a:gd name="connsiteY2" fmla="*/ 0 h 5336376"/>
              <a:gd name="connsiteX3" fmla="*/ 4174654 w 4174654"/>
              <a:gd name="connsiteY3" fmla="*/ 491947 h 5336376"/>
              <a:gd name="connsiteX4" fmla="*/ 4174654 w 4174654"/>
              <a:gd name="connsiteY4" fmla="*/ 4810562 h 5336376"/>
              <a:gd name="connsiteX5" fmla="*/ 3682707 w 4174654"/>
              <a:gd name="connsiteY5" fmla="*/ 5302509 h 5336376"/>
              <a:gd name="connsiteX6" fmla="*/ 800700 w 4174654"/>
              <a:gd name="connsiteY6" fmla="*/ 5336376 h 5336376"/>
              <a:gd name="connsiteX0" fmla="*/ 1336112 w 4710066"/>
              <a:gd name="connsiteY0" fmla="*/ 5336376 h 5336376"/>
              <a:gd name="connsiteX1" fmla="*/ 116912 w 4710066"/>
              <a:gd name="connsiteY1" fmla="*/ 1964266 h 5336376"/>
              <a:gd name="connsiteX2" fmla="*/ 4218119 w 4710066"/>
              <a:gd name="connsiteY2" fmla="*/ 0 h 5336376"/>
              <a:gd name="connsiteX3" fmla="*/ 4710066 w 4710066"/>
              <a:gd name="connsiteY3" fmla="*/ 491947 h 5336376"/>
              <a:gd name="connsiteX4" fmla="*/ 4710066 w 4710066"/>
              <a:gd name="connsiteY4" fmla="*/ 4810562 h 5336376"/>
              <a:gd name="connsiteX5" fmla="*/ 4218119 w 4710066"/>
              <a:gd name="connsiteY5" fmla="*/ 5302509 h 5336376"/>
              <a:gd name="connsiteX6" fmla="*/ 1336112 w 4710066"/>
              <a:gd name="connsiteY6" fmla="*/ 5336376 h 5336376"/>
              <a:gd name="connsiteX0" fmla="*/ 1229692 w 4603646"/>
              <a:gd name="connsiteY0" fmla="*/ 5336376 h 5336376"/>
              <a:gd name="connsiteX1" fmla="*/ 10492 w 4603646"/>
              <a:gd name="connsiteY1" fmla="*/ 1964266 h 5336376"/>
              <a:gd name="connsiteX2" fmla="*/ 4111699 w 4603646"/>
              <a:gd name="connsiteY2" fmla="*/ 0 h 5336376"/>
              <a:gd name="connsiteX3" fmla="*/ 4603646 w 4603646"/>
              <a:gd name="connsiteY3" fmla="*/ 491947 h 5336376"/>
              <a:gd name="connsiteX4" fmla="*/ 4603646 w 4603646"/>
              <a:gd name="connsiteY4" fmla="*/ 4810562 h 5336376"/>
              <a:gd name="connsiteX5" fmla="*/ 4111699 w 4603646"/>
              <a:gd name="connsiteY5" fmla="*/ 5302509 h 5336376"/>
              <a:gd name="connsiteX6" fmla="*/ 1229692 w 4603646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4844429 h 4844429"/>
              <a:gd name="connsiteX1" fmla="*/ 9535 w 4687355"/>
              <a:gd name="connsiteY1" fmla="*/ 1506186 h 4844429"/>
              <a:gd name="connsiteX2" fmla="*/ 4687355 w 4687355"/>
              <a:gd name="connsiteY2" fmla="*/ 0 h 4844429"/>
              <a:gd name="connsiteX3" fmla="*/ 4687355 w 4687355"/>
              <a:gd name="connsiteY3" fmla="*/ 4318615 h 4844429"/>
              <a:gd name="connsiteX4" fmla="*/ 4195408 w 4687355"/>
              <a:gd name="connsiteY4" fmla="*/ 4810562 h 4844429"/>
              <a:gd name="connsiteX5" fmla="*/ 1313401 w 4687355"/>
              <a:gd name="connsiteY5" fmla="*/ 4844429 h 4844429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1708 w 4685662"/>
              <a:gd name="connsiteY0" fmla="*/ 5437096 h 5437096"/>
              <a:gd name="connsiteX1" fmla="*/ 7842 w 4685662"/>
              <a:gd name="connsiteY1" fmla="*/ 2098853 h 5437096"/>
              <a:gd name="connsiteX2" fmla="*/ 4668729 w 4685662"/>
              <a:gd name="connsiteY2" fmla="*/ 0 h 5437096"/>
              <a:gd name="connsiteX3" fmla="*/ 4685662 w 4685662"/>
              <a:gd name="connsiteY3" fmla="*/ 4911282 h 5437096"/>
              <a:gd name="connsiteX4" fmla="*/ 4193715 w 4685662"/>
              <a:gd name="connsiteY4" fmla="*/ 5403229 h 5437096"/>
              <a:gd name="connsiteX5" fmla="*/ 1311708 w 4685662"/>
              <a:gd name="connsiteY5" fmla="*/ 5437096 h 5437096"/>
              <a:gd name="connsiteX0" fmla="*/ 1412654 w 4786608"/>
              <a:gd name="connsiteY0" fmla="*/ 5437096 h 5437096"/>
              <a:gd name="connsiteX1" fmla="*/ 7188 w 4786608"/>
              <a:gd name="connsiteY1" fmla="*/ 2098853 h 5437096"/>
              <a:gd name="connsiteX2" fmla="*/ 4769675 w 4786608"/>
              <a:gd name="connsiteY2" fmla="*/ 0 h 5437096"/>
              <a:gd name="connsiteX3" fmla="*/ 4786608 w 4786608"/>
              <a:gd name="connsiteY3" fmla="*/ 4911282 h 5437096"/>
              <a:gd name="connsiteX4" fmla="*/ 4294661 w 4786608"/>
              <a:gd name="connsiteY4" fmla="*/ 5403229 h 5437096"/>
              <a:gd name="connsiteX5" fmla="*/ 1412654 w 4786608"/>
              <a:gd name="connsiteY5" fmla="*/ 5437096 h 5437096"/>
              <a:gd name="connsiteX0" fmla="*/ 1328524 w 4702478"/>
              <a:gd name="connsiteY0" fmla="*/ 5437096 h 5437096"/>
              <a:gd name="connsiteX1" fmla="*/ 7725 w 4702478"/>
              <a:gd name="connsiteY1" fmla="*/ 2183520 h 5437096"/>
              <a:gd name="connsiteX2" fmla="*/ 4685545 w 4702478"/>
              <a:gd name="connsiteY2" fmla="*/ 0 h 5437096"/>
              <a:gd name="connsiteX3" fmla="*/ 4702478 w 4702478"/>
              <a:gd name="connsiteY3" fmla="*/ 4911282 h 5437096"/>
              <a:gd name="connsiteX4" fmla="*/ 4210531 w 4702478"/>
              <a:gd name="connsiteY4" fmla="*/ 5403229 h 5437096"/>
              <a:gd name="connsiteX5" fmla="*/ 1328524 w 4702478"/>
              <a:gd name="connsiteY5" fmla="*/ 5437096 h 5437096"/>
              <a:gd name="connsiteX0" fmla="*/ 1362166 w 4736120"/>
              <a:gd name="connsiteY0" fmla="*/ 5437096 h 5437096"/>
              <a:gd name="connsiteX1" fmla="*/ 7500 w 4736120"/>
              <a:gd name="connsiteY1" fmla="*/ 2217386 h 5437096"/>
              <a:gd name="connsiteX2" fmla="*/ 4719187 w 4736120"/>
              <a:gd name="connsiteY2" fmla="*/ 0 h 5437096"/>
              <a:gd name="connsiteX3" fmla="*/ 4736120 w 4736120"/>
              <a:gd name="connsiteY3" fmla="*/ 4911282 h 5437096"/>
              <a:gd name="connsiteX4" fmla="*/ 4244173 w 4736120"/>
              <a:gd name="connsiteY4" fmla="*/ 5403229 h 5437096"/>
              <a:gd name="connsiteX5" fmla="*/ 1362166 w 4736120"/>
              <a:gd name="connsiteY5" fmla="*/ 5437096 h 5437096"/>
              <a:gd name="connsiteX0" fmla="*/ 1339738 w 4713692"/>
              <a:gd name="connsiteY0" fmla="*/ 5437096 h 5437096"/>
              <a:gd name="connsiteX1" fmla="*/ 7649 w 4713692"/>
              <a:gd name="connsiteY1" fmla="*/ 2273830 h 5437096"/>
              <a:gd name="connsiteX2" fmla="*/ 4696759 w 4713692"/>
              <a:gd name="connsiteY2" fmla="*/ 0 h 5437096"/>
              <a:gd name="connsiteX3" fmla="*/ 4713692 w 4713692"/>
              <a:gd name="connsiteY3" fmla="*/ 4911282 h 5437096"/>
              <a:gd name="connsiteX4" fmla="*/ 4221745 w 4713692"/>
              <a:gd name="connsiteY4" fmla="*/ 5403229 h 5437096"/>
              <a:gd name="connsiteX5" fmla="*/ 1339738 w 4713692"/>
              <a:gd name="connsiteY5" fmla="*/ 5437096 h 543709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5786418 h 5786418"/>
              <a:gd name="connsiteX1" fmla="*/ 7649 w 4713692"/>
              <a:gd name="connsiteY1" fmla="*/ 2623152 h 5786418"/>
              <a:gd name="connsiteX2" fmla="*/ 4696026 w 4713692"/>
              <a:gd name="connsiteY2" fmla="*/ 0 h 5786418"/>
              <a:gd name="connsiteX3" fmla="*/ 4713692 w 4713692"/>
              <a:gd name="connsiteY3" fmla="*/ 5260604 h 5786418"/>
              <a:gd name="connsiteX4" fmla="*/ 4221745 w 4713692"/>
              <a:gd name="connsiteY4" fmla="*/ 5752551 h 5786418"/>
              <a:gd name="connsiteX5" fmla="*/ 1339738 w 4713692"/>
              <a:gd name="connsiteY5" fmla="*/ 5786418 h 5786418"/>
              <a:gd name="connsiteX0" fmla="*/ 1339738 w 4713692"/>
              <a:gd name="connsiteY0" fmla="*/ 6182937 h 6182937"/>
              <a:gd name="connsiteX1" fmla="*/ 7649 w 4713692"/>
              <a:gd name="connsiteY1" fmla="*/ 3019671 h 6182937"/>
              <a:gd name="connsiteX2" fmla="*/ 4696026 w 4713692"/>
              <a:gd name="connsiteY2" fmla="*/ 396519 h 6182937"/>
              <a:gd name="connsiteX3" fmla="*/ 4713692 w 4713692"/>
              <a:gd name="connsiteY3" fmla="*/ 5657123 h 6182937"/>
              <a:gd name="connsiteX4" fmla="*/ 4221745 w 4713692"/>
              <a:gd name="connsiteY4" fmla="*/ 6149070 h 6182937"/>
              <a:gd name="connsiteX5" fmla="*/ 1339738 w 4713692"/>
              <a:gd name="connsiteY5" fmla="*/ 6182937 h 618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13692" h="6182937">
                <a:moveTo>
                  <a:pt x="1339738" y="6182937"/>
                </a:moveTo>
                <a:cubicBezTo>
                  <a:pt x="961004" y="5248386"/>
                  <a:pt x="-100152" y="3113201"/>
                  <a:pt x="7649" y="3019671"/>
                </a:cubicBezTo>
                <a:cubicBezTo>
                  <a:pt x="2542294" y="2744613"/>
                  <a:pt x="2350775" y="-1249692"/>
                  <a:pt x="4696026" y="396519"/>
                </a:cubicBezTo>
                <a:cubicBezTo>
                  <a:pt x="4701670" y="2033613"/>
                  <a:pt x="4708048" y="4020029"/>
                  <a:pt x="4713692" y="5657123"/>
                </a:cubicBezTo>
                <a:cubicBezTo>
                  <a:pt x="4713692" y="5928818"/>
                  <a:pt x="4493440" y="6149070"/>
                  <a:pt x="4221745" y="6149070"/>
                </a:cubicBezTo>
                <a:lnTo>
                  <a:pt x="1339738" y="6182937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6703" r="-23972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3CC1BE5-91E6-02D7-978B-B7695B280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03" y="6431565"/>
            <a:ext cx="3020741" cy="532345"/>
          </a:xfrm>
        </p:spPr>
        <p:txBody>
          <a:bodyPr>
            <a:noAutofit/>
          </a:bodyPr>
          <a:lstStyle/>
          <a:p>
            <a:pPr algn="r"/>
            <a:r>
              <a:rPr lang="it-IT" sz="4000" spc="300" dirty="0">
                <a:ln w="28575">
                  <a:solidFill>
                    <a:srgbClr val="0E3B7C"/>
                  </a:solidFill>
                </a:ln>
                <a:solidFill>
                  <a:schemeClr val="bg2"/>
                </a:solidFill>
                <a:effectLst>
                  <a:glow rad="88900">
                    <a:srgbClr val="FFFF00">
                      <a:alpha val="69000"/>
                    </a:srgbClr>
                  </a:glow>
                </a:effectLst>
                <a:latin typeface="AR JULIAN" panose="02000000000000000000" pitchFamily="2" charset="0"/>
              </a:rPr>
              <a:t>1841÷1846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6084DC-3C74-CB37-7A8F-43F0B2F68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553" y="2704562"/>
            <a:ext cx="5133971" cy="3701103"/>
          </a:xfrm>
        </p:spPr>
        <p:txBody>
          <a:bodyPr>
            <a:normAutofit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it-IT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  <a:t>▼</a:t>
            </a:r>
            <a:br>
              <a:rPr lang="it-IT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 err="1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Collaborarva</a:t>
            </a: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con Don Cafasso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Cappellano delle Carceri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Condannati a morte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90B60ED-1ADE-05DE-DA05-159B6EFB19C1}"/>
              </a:ext>
            </a:extLst>
          </p:cNvPr>
          <p:cNvSpPr txBox="1"/>
          <p:nvPr/>
        </p:nvSpPr>
        <p:spPr>
          <a:xfrm>
            <a:off x="5244177" y="387857"/>
            <a:ext cx="5193587" cy="490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3000"/>
              </a:lnSpc>
            </a:pPr>
            <a:r>
              <a:rPr lang="it-IT" sz="3200" b="1" spc="200" dirty="0">
                <a:ln w="285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FFFF00"/>
                  </a:glow>
                </a:effectLst>
                <a:latin typeface="American Captain Eternal" panose="02000503030000020004" pitchFamily="50" charset="0"/>
              </a:rPr>
              <a:t>Cappellano Carceri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284949C-6165-061F-5DA3-0115E31D8AFC}"/>
              </a:ext>
            </a:extLst>
          </p:cNvPr>
          <p:cNvSpPr txBox="1"/>
          <p:nvPr/>
        </p:nvSpPr>
        <p:spPr>
          <a:xfrm>
            <a:off x="5430512" y="6208751"/>
            <a:ext cx="51935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dirty="0">
                <a:solidFill>
                  <a:srgbClr val="00B050"/>
                </a:solidFill>
                <a:effectLst>
                  <a:glow rad="88900">
                    <a:schemeClr val="bg1">
                      <a:alpha val="84000"/>
                    </a:schemeClr>
                  </a:glow>
                </a:effectLst>
                <a:latin typeface="Aprillia Wijaya" panose="02000600000000000000" pitchFamily="2" charset="0"/>
              </a:rPr>
              <a:t>Molla x il sistema Preventivo</a:t>
            </a:r>
          </a:p>
        </p:txBody>
      </p:sp>
    </p:spTree>
    <p:extLst>
      <p:ext uri="{BB962C8B-B14F-4D97-AF65-F5344CB8AC3E}">
        <p14:creationId xmlns:p14="http://schemas.microsoft.com/office/powerpoint/2010/main" val="21189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1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 build="p"/>
      <p:bldP spid="16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rgbClr val="002060"/>
            </a:gs>
            <a:gs pos="64000">
              <a:srgbClr val="0070C0"/>
            </a:gs>
            <a:gs pos="45000">
              <a:srgbClr val="00B0F0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8A6FE8D7-07D0-AA94-F513-AE899714F9B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87718" y="219167"/>
            <a:ext cx="10358012" cy="6799819"/>
          </a:xfrm>
          <a:prstGeom prst="rect">
            <a:avLst/>
          </a:prstGeom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43D76B42-147D-52A9-6671-FED2059CB38C}"/>
              </a:ext>
            </a:extLst>
          </p:cNvPr>
          <p:cNvSpPr/>
          <p:nvPr/>
        </p:nvSpPr>
        <p:spPr>
          <a:xfrm>
            <a:off x="5244177" y="997211"/>
            <a:ext cx="5566258" cy="6182937"/>
          </a:xfrm>
          <a:custGeom>
            <a:avLst/>
            <a:gdLst>
              <a:gd name="connsiteX0" fmla="*/ 0 w 4475501"/>
              <a:gd name="connsiteY0" fmla="*/ 491947 h 5302509"/>
              <a:gd name="connsiteX1" fmla="*/ 491947 w 4475501"/>
              <a:gd name="connsiteY1" fmla="*/ 0 h 5302509"/>
              <a:gd name="connsiteX2" fmla="*/ 3983554 w 4475501"/>
              <a:gd name="connsiteY2" fmla="*/ 0 h 5302509"/>
              <a:gd name="connsiteX3" fmla="*/ 4475501 w 4475501"/>
              <a:gd name="connsiteY3" fmla="*/ 491947 h 5302509"/>
              <a:gd name="connsiteX4" fmla="*/ 4475501 w 4475501"/>
              <a:gd name="connsiteY4" fmla="*/ 4810562 h 5302509"/>
              <a:gd name="connsiteX5" fmla="*/ 3983554 w 4475501"/>
              <a:gd name="connsiteY5" fmla="*/ 5302509 h 5302509"/>
              <a:gd name="connsiteX6" fmla="*/ 491947 w 4475501"/>
              <a:gd name="connsiteY6" fmla="*/ 5302509 h 5302509"/>
              <a:gd name="connsiteX7" fmla="*/ 0 w 4475501"/>
              <a:gd name="connsiteY7" fmla="*/ 4810562 h 5302509"/>
              <a:gd name="connsiteX8" fmla="*/ 0 w 4475501"/>
              <a:gd name="connsiteY8" fmla="*/ 491947 h 5302509"/>
              <a:gd name="connsiteX0" fmla="*/ 20029 w 4495530"/>
              <a:gd name="connsiteY0" fmla="*/ 491947 h 5302509"/>
              <a:gd name="connsiteX1" fmla="*/ 511976 w 4495530"/>
              <a:gd name="connsiteY1" fmla="*/ 0 h 5302509"/>
              <a:gd name="connsiteX2" fmla="*/ 4003583 w 4495530"/>
              <a:gd name="connsiteY2" fmla="*/ 0 h 5302509"/>
              <a:gd name="connsiteX3" fmla="*/ 4495530 w 4495530"/>
              <a:gd name="connsiteY3" fmla="*/ 491947 h 5302509"/>
              <a:gd name="connsiteX4" fmla="*/ 4495530 w 4495530"/>
              <a:gd name="connsiteY4" fmla="*/ 4810562 h 5302509"/>
              <a:gd name="connsiteX5" fmla="*/ 4003583 w 4495530"/>
              <a:gd name="connsiteY5" fmla="*/ 5302509 h 5302509"/>
              <a:gd name="connsiteX6" fmla="*/ 511976 w 4495530"/>
              <a:gd name="connsiteY6" fmla="*/ 5302509 h 5302509"/>
              <a:gd name="connsiteX7" fmla="*/ 20029 w 4495530"/>
              <a:gd name="connsiteY7" fmla="*/ 491947 h 5302509"/>
              <a:gd name="connsiteX0" fmla="*/ 0 w 4475501"/>
              <a:gd name="connsiteY0" fmla="*/ 491947 h 5336376"/>
              <a:gd name="connsiteX1" fmla="*/ 491947 w 4475501"/>
              <a:gd name="connsiteY1" fmla="*/ 0 h 5336376"/>
              <a:gd name="connsiteX2" fmla="*/ 3983554 w 4475501"/>
              <a:gd name="connsiteY2" fmla="*/ 0 h 5336376"/>
              <a:gd name="connsiteX3" fmla="*/ 4475501 w 4475501"/>
              <a:gd name="connsiteY3" fmla="*/ 491947 h 5336376"/>
              <a:gd name="connsiteX4" fmla="*/ 4475501 w 4475501"/>
              <a:gd name="connsiteY4" fmla="*/ 4810562 h 5336376"/>
              <a:gd name="connsiteX5" fmla="*/ 3983554 w 4475501"/>
              <a:gd name="connsiteY5" fmla="*/ 5302509 h 5336376"/>
              <a:gd name="connsiteX6" fmla="*/ 1101547 w 4475501"/>
              <a:gd name="connsiteY6" fmla="*/ 5336376 h 5336376"/>
              <a:gd name="connsiteX7" fmla="*/ 0 w 4475501"/>
              <a:gd name="connsiteY7" fmla="*/ 491947 h 5336376"/>
              <a:gd name="connsiteX0" fmla="*/ 800700 w 4174654"/>
              <a:gd name="connsiteY0" fmla="*/ 5336376 h 5336376"/>
              <a:gd name="connsiteX1" fmla="*/ 191100 w 4174654"/>
              <a:gd name="connsiteY1" fmla="*/ 0 h 5336376"/>
              <a:gd name="connsiteX2" fmla="*/ 3682707 w 4174654"/>
              <a:gd name="connsiteY2" fmla="*/ 0 h 5336376"/>
              <a:gd name="connsiteX3" fmla="*/ 4174654 w 4174654"/>
              <a:gd name="connsiteY3" fmla="*/ 491947 h 5336376"/>
              <a:gd name="connsiteX4" fmla="*/ 4174654 w 4174654"/>
              <a:gd name="connsiteY4" fmla="*/ 4810562 h 5336376"/>
              <a:gd name="connsiteX5" fmla="*/ 3682707 w 4174654"/>
              <a:gd name="connsiteY5" fmla="*/ 5302509 h 5336376"/>
              <a:gd name="connsiteX6" fmla="*/ 800700 w 4174654"/>
              <a:gd name="connsiteY6" fmla="*/ 5336376 h 5336376"/>
              <a:gd name="connsiteX0" fmla="*/ 1336112 w 4710066"/>
              <a:gd name="connsiteY0" fmla="*/ 5336376 h 5336376"/>
              <a:gd name="connsiteX1" fmla="*/ 116912 w 4710066"/>
              <a:gd name="connsiteY1" fmla="*/ 1964266 h 5336376"/>
              <a:gd name="connsiteX2" fmla="*/ 4218119 w 4710066"/>
              <a:gd name="connsiteY2" fmla="*/ 0 h 5336376"/>
              <a:gd name="connsiteX3" fmla="*/ 4710066 w 4710066"/>
              <a:gd name="connsiteY3" fmla="*/ 491947 h 5336376"/>
              <a:gd name="connsiteX4" fmla="*/ 4710066 w 4710066"/>
              <a:gd name="connsiteY4" fmla="*/ 4810562 h 5336376"/>
              <a:gd name="connsiteX5" fmla="*/ 4218119 w 4710066"/>
              <a:gd name="connsiteY5" fmla="*/ 5302509 h 5336376"/>
              <a:gd name="connsiteX6" fmla="*/ 1336112 w 4710066"/>
              <a:gd name="connsiteY6" fmla="*/ 5336376 h 5336376"/>
              <a:gd name="connsiteX0" fmla="*/ 1229692 w 4603646"/>
              <a:gd name="connsiteY0" fmla="*/ 5336376 h 5336376"/>
              <a:gd name="connsiteX1" fmla="*/ 10492 w 4603646"/>
              <a:gd name="connsiteY1" fmla="*/ 1964266 h 5336376"/>
              <a:gd name="connsiteX2" fmla="*/ 4111699 w 4603646"/>
              <a:gd name="connsiteY2" fmla="*/ 0 h 5336376"/>
              <a:gd name="connsiteX3" fmla="*/ 4603646 w 4603646"/>
              <a:gd name="connsiteY3" fmla="*/ 491947 h 5336376"/>
              <a:gd name="connsiteX4" fmla="*/ 4603646 w 4603646"/>
              <a:gd name="connsiteY4" fmla="*/ 4810562 h 5336376"/>
              <a:gd name="connsiteX5" fmla="*/ 4111699 w 4603646"/>
              <a:gd name="connsiteY5" fmla="*/ 5302509 h 5336376"/>
              <a:gd name="connsiteX6" fmla="*/ 1229692 w 4603646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4844429 h 4844429"/>
              <a:gd name="connsiteX1" fmla="*/ 9535 w 4687355"/>
              <a:gd name="connsiteY1" fmla="*/ 1506186 h 4844429"/>
              <a:gd name="connsiteX2" fmla="*/ 4687355 w 4687355"/>
              <a:gd name="connsiteY2" fmla="*/ 0 h 4844429"/>
              <a:gd name="connsiteX3" fmla="*/ 4687355 w 4687355"/>
              <a:gd name="connsiteY3" fmla="*/ 4318615 h 4844429"/>
              <a:gd name="connsiteX4" fmla="*/ 4195408 w 4687355"/>
              <a:gd name="connsiteY4" fmla="*/ 4810562 h 4844429"/>
              <a:gd name="connsiteX5" fmla="*/ 1313401 w 4687355"/>
              <a:gd name="connsiteY5" fmla="*/ 4844429 h 4844429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1708 w 4685662"/>
              <a:gd name="connsiteY0" fmla="*/ 5437096 h 5437096"/>
              <a:gd name="connsiteX1" fmla="*/ 7842 w 4685662"/>
              <a:gd name="connsiteY1" fmla="*/ 2098853 h 5437096"/>
              <a:gd name="connsiteX2" fmla="*/ 4668729 w 4685662"/>
              <a:gd name="connsiteY2" fmla="*/ 0 h 5437096"/>
              <a:gd name="connsiteX3" fmla="*/ 4685662 w 4685662"/>
              <a:gd name="connsiteY3" fmla="*/ 4911282 h 5437096"/>
              <a:gd name="connsiteX4" fmla="*/ 4193715 w 4685662"/>
              <a:gd name="connsiteY4" fmla="*/ 5403229 h 5437096"/>
              <a:gd name="connsiteX5" fmla="*/ 1311708 w 4685662"/>
              <a:gd name="connsiteY5" fmla="*/ 5437096 h 5437096"/>
              <a:gd name="connsiteX0" fmla="*/ 1412654 w 4786608"/>
              <a:gd name="connsiteY0" fmla="*/ 5437096 h 5437096"/>
              <a:gd name="connsiteX1" fmla="*/ 7188 w 4786608"/>
              <a:gd name="connsiteY1" fmla="*/ 2098853 h 5437096"/>
              <a:gd name="connsiteX2" fmla="*/ 4769675 w 4786608"/>
              <a:gd name="connsiteY2" fmla="*/ 0 h 5437096"/>
              <a:gd name="connsiteX3" fmla="*/ 4786608 w 4786608"/>
              <a:gd name="connsiteY3" fmla="*/ 4911282 h 5437096"/>
              <a:gd name="connsiteX4" fmla="*/ 4294661 w 4786608"/>
              <a:gd name="connsiteY4" fmla="*/ 5403229 h 5437096"/>
              <a:gd name="connsiteX5" fmla="*/ 1412654 w 4786608"/>
              <a:gd name="connsiteY5" fmla="*/ 5437096 h 5437096"/>
              <a:gd name="connsiteX0" fmla="*/ 1328524 w 4702478"/>
              <a:gd name="connsiteY0" fmla="*/ 5437096 h 5437096"/>
              <a:gd name="connsiteX1" fmla="*/ 7725 w 4702478"/>
              <a:gd name="connsiteY1" fmla="*/ 2183520 h 5437096"/>
              <a:gd name="connsiteX2" fmla="*/ 4685545 w 4702478"/>
              <a:gd name="connsiteY2" fmla="*/ 0 h 5437096"/>
              <a:gd name="connsiteX3" fmla="*/ 4702478 w 4702478"/>
              <a:gd name="connsiteY3" fmla="*/ 4911282 h 5437096"/>
              <a:gd name="connsiteX4" fmla="*/ 4210531 w 4702478"/>
              <a:gd name="connsiteY4" fmla="*/ 5403229 h 5437096"/>
              <a:gd name="connsiteX5" fmla="*/ 1328524 w 4702478"/>
              <a:gd name="connsiteY5" fmla="*/ 5437096 h 5437096"/>
              <a:gd name="connsiteX0" fmla="*/ 1362166 w 4736120"/>
              <a:gd name="connsiteY0" fmla="*/ 5437096 h 5437096"/>
              <a:gd name="connsiteX1" fmla="*/ 7500 w 4736120"/>
              <a:gd name="connsiteY1" fmla="*/ 2217386 h 5437096"/>
              <a:gd name="connsiteX2" fmla="*/ 4719187 w 4736120"/>
              <a:gd name="connsiteY2" fmla="*/ 0 h 5437096"/>
              <a:gd name="connsiteX3" fmla="*/ 4736120 w 4736120"/>
              <a:gd name="connsiteY3" fmla="*/ 4911282 h 5437096"/>
              <a:gd name="connsiteX4" fmla="*/ 4244173 w 4736120"/>
              <a:gd name="connsiteY4" fmla="*/ 5403229 h 5437096"/>
              <a:gd name="connsiteX5" fmla="*/ 1362166 w 4736120"/>
              <a:gd name="connsiteY5" fmla="*/ 5437096 h 5437096"/>
              <a:gd name="connsiteX0" fmla="*/ 1339738 w 4713692"/>
              <a:gd name="connsiteY0" fmla="*/ 5437096 h 5437096"/>
              <a:gd name="connsiteX1" fmla="*/ 7649 w 4713692"/>
              <a:gd name="connsiteY1" fmla="*/ 2273830 h 5437096"/>
              <a:gd name="connsiteX2" fmla="*/ 4696759 w 4713692"/>
              <a:gd name="connsiteY2" fmla="*/ 0 h 5437096"/>
              <a:gd name="connsiteX3" fmla="*/ 4713692 w 4713692"/>
              <a:gd name="connsiteY3" fmla="*/ 4911282 h 5437096"/>
              <a:gd name="connsiteX4" fmla="*/ 4221745 w 4713692"/>
              <a:gd name="connsiteY4" fmla="*/ 5403229 h 5437096"/>
              <a:gd name="connsiteX5" fmla="*/ 1339738 w 4713692"/>
              <a:gd name="connsiteY5" fmla="*/ 5437096 h 543709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5786418 h 5786418"/>
              <a:gd name="connsiteX1" fmla="*/ 7649 w 4713692"/>
              <a:gd name="connsiteY1" fmla="*/ 2623152 h 5786418"/>
              <a:gd name="connsiteX2" fmla="*/ 4696026 w 4713692"/>
              <a:gd name="connsiteY2" fmla="*/ 0 h 5786418"/>
              <a:gd name="connsiteX3" fmla="*/ 4713692 w 4713692"/>
              <a:gd name="connsiteY3" fmla="*/ 5260604 h 5786418"/>
              <a:gd name="connsiteX4" fmla="*/ 4221745 w 4713692"/>
              <a:gd name="connsiteY4" fmla="*/ 5752551 h 5786418"/>
              <a:gd name="connsiteX5" fmla="*/ 1339738 w 4713692"/>
              <a:gd name="connsiteY5" fmla="*/ 5786418 h 5786418"/>
              <a:gd name="connsiteX0" fmla="*/ 1339738 w 4713692"/>
              <a:gd name="connsiteY0" fmla="*/ 6182937 h 6182937"/>
              <a:gd name="connsiteX1" fmla="*/ 7649 w 4713692"/>
              <a:gd name="connsiteY1" fmla="*/ 3019671 h 6182937"/>
              <a:gd name="connsiteX2" fmla="*/ 4696026 w 4713692"/>
              <a:gd name="connsiteY2" fmla="*/ 396519 h 6182937"/>
              <a:gd name="connsiteX3" fmla="*/ 4713692 w 4713692"/>
              <a:gd name="connsiteY3" fmla="*/ 5657123 h 6182937"/>
              <a:gd name="connsiteX4" fmla="*/ 4221745 w 4713692"/>
              <a:gd name="connsiteY4" fmla="*/ 6149070 h 6182937"/>
              <a:gd name="connsiteX5" fmla="*/ 1339738 w 4713692"/>
              <a:gd name="connsiteY5" fmla="*/ 6182937 h 618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13692" h="6182937">
                <a:moveTo>
                  <a:pt x="1339738" y="6182937"/>
                </a:moveTo>
                <a:cubicBezTo>
                  <a:pt x="961004" y="5248386"/>
                  <a:pt x="-100152" y="3113201"/>
                  <a:pt x="7649" y="3019671"/>
                </a:cubicBezTo>
                <a:cubicBezTo>
                  <a:pt x="2542294" y="2744613"/>
                  <a:pt x="2350775" y="-1249692"/>
                  <a:pt x="4696026" y="396519"/>
                </a:cubicBezTo>
                <a:cubicBezTo>
                  <a:pt x="4701670" y="2033613"/>
                  <a:pt x="4708048" y="4020029"/>
                  <a:pt x="4713692" y="5657123"/>
                </a:cubicBezTo>
                <a:cubicBezTo>
                  <a:pt x="4713692" y="5928818"/>
                  <a:pt x="4493440" y="6149070"/>
                  <a:pt x="4221745" y="6149070"/>
                </a:cubicBezTo>
                <a:lnTo>
                  <a:pt x="1339738" y="6182937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16660" t="3524" r="-24666" b="-25794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3CC1BE5-91E6-02D7-978B-B7695B280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43746"/>
            <a:ext cx="3020741" cy="1063939"/>
          </a:xfrm>
        </p:spPr>
        <p:txBody>
          <a:bodyPr>
            <a:noAutofit/>
          </a:bodyPr>
          <a:lstStyle/>
          <a:p>
            <a:pPr algn="r"/>
            <a:r>
              <a:rPr lang="it-IT" sz="4000" spc="300" dirty="0">
                <a:ln w="28575">
                  <a:solidFill>
                    <a:srgbClr val="FF0000"/>
                  </a:solidFill>
                </a:ln>
                <a:solidFill>
                  <a:schemeClr val="bg2"/>
                </a:solidFill>
                <a:effectLst>
                  <a:glow rad="88900">
                    <a:srgbClr val="FFFF00">
                      <a:alpha val="69000"/>
                    </a:srgbClr>
                  </a:glow>
                </a:effectLst>
                <a:latin typeface="AR JULIAN" panose="02000000000000000000" pitchFamily="2" charset="0"/>
              </a:rPr>
              <a:t>8dic.1841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6084DC-3C74-CB37-7A8F-43F0B2F68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216" y="2283129"/>
            <a:ext cx="5133971" cy="3701103"/>
          </a:xfrm>
        </p:spPr>
        <p:txBody>
          <a:bodyPr>
            <a:normAutofit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it-IT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  <a:t>▼</a:t>
            </a:r>
            <a:br>
              <a:rPr lang="it-IT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Incontro con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FFFF00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Bartolomeo Garelli...</a:t>
            </a: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No, no, no...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Si! ...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Mi vergogno...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Torna Domenica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con i tuoi amici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90B60ED-1ADE-05DE-DA05-159B6EFB19C1}"/>
              </a:ext>
            </a:extLst>
          </p:cNvPr>
          <p:cNvSpPr txBox="1"/>
          <p:nvPr/>
        </p:nvSpPr>
        <p:spPr>
          <a:xfrm>
            <a:off x="5244177" y="387857"/>
            <a:ext cx="5193587" cy="490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3000"/>
              </a:lnSpc>
            </a:pPr>
            <a:r>
              <a:rPr lang="it-IT" sz="3200" b="1" spc="200" dirty="0">
                <a:ln w="28575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glow rad="88900">
                    <a:srgbClr val="FFFF00"/>
                  </a:glow>
                </a:effectLst>
                <a:latin typeface="American Captain Eternal" panose="02000503030000020004" pitchFamily="50" charset="0"/>
              </a:rPr>
              <a:t>Inizio dell’Oratorio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284949C-6165-061F-5DA3-0115E31D8AFC}"/>
              </a:ext>
            </a:extLst>
          </p:cNvPr>
          <p:cNvSpPr txBox="1"/>
          <p:nvPr/>
        </p:nvSpPr>
        <p:spPr>
          <a:xfrm>
            <a:off x="5119200" y="6210705"/>
            <a:ext cx="58142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dirty="0">
                <a:solidFill>
                  <a:srgbClr val="FF0000"/>
                </a:solidFill>
                <a:effectLst>
                  <a:glow rad="88900">
                    <a:schemeClr val="bg1">
                      <a:alpha val="84000"/>
                    </a:schemeClr>
                  </a:glow>
                </a:effectLst>
                <a:latin typeface="Aprillia Wijaya" panose="02000600000000000000" pitchFamily="2" charset="0"/>
              </a:rPr>
              <a:t>Mettere il ragazzo a proprio agio</a:t>
            </a:r>
          </a:p>
        </p:txBody>
      </p:sp>
    </p:spTree>
    <p:extLst>
      <p:ext uri="{BB962C8B-B14F-4D97-AF65-F5344CB8AC3E}">
        <p14:creationId xmlns:p14="http://schemas.microsoft.com/office/powerpoint/2010/main" val="262166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1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 build="p"/>
      <p:bldP spid="16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rgbClr val="002060"/>
            </a:gs>
            <a:gs pos="64000">
              <a:srgbClr val="0070C0"/>
            </a:gs>
            <a:gs pos="45000">
              <a:srgbClr val="00B0F0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8A6FE8D7-07D0-AA94-F513-AE899714F9B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057" y="242861"/>
            <a:ext cx="10300011" cy="6784902"/>
          </a:xfrm>
          <a:prstGeom prst="rect">
            <a:avLst/>
          </a:prstGeom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43D76B42-147D-52A9-6671-FED2059CB38C}"/>
              </a:ext>
            </a:extLst>
          </p:cNvPr>
          <p:cNvSpPr/>
          <p:nvPr/>
        </p:nvSpPr>
        <p:spPr>
          <a:xfrm>
            <a:off x="6067064" y="2334385"/>
            <a:ext cx="4743371" cy="4845763"/>
          </a:xfrm>
          <a:custGeom>
            <a:avLst/>
            <a:gdLst>
              <a:gd name="connsiteX0" fmla="*/ 0 w 4475501"/>
              <a:gd name="connsiteY0" fmla="*/ 491947 h 5302509"/>
              <a:gd name="connsiteX1" fmla="*/ 491947 w 4475501"/>
              <a:gd name="connsiteY1" fmla="*/ 0 h 5302509"/>
              <a:gd name="connsiteX2" fmla="*/ 3983554 w 4475501"/>
              <a:gd name="connsiteY2" fmla="*/ 0 h 5302509"/>
              <a:gd name="connsiteX3" fmla="*/ 4475501 w 4475501"/>
              <a:gd name="connsiteY3" fmla="*/ 491947 h 5302509"/>
              <a:gd name="connsiteX4" fmla="*/ 4475501 w 4475501"/>
              <a:gd name="connsiteY4" fmla="*/ 4810562 h 5302509"/>
              <a:gd name="connsiteX5" fmla="*/ 3983554 w 4475501"/>
              <a:gd name="connsiteY5" fmla="*/ 5302509 h 5302509"/>
              <a:gd name="connsiteX6" fmla="*/ 491947 w 4475501"/>
              <a:gd name="connsiteY6" fmla="*/ 5302509 h 5302509"/>
              <a:gd name="connsiteX7" fmla="*/ 0 w 4475501"/>
              <a:gd name="connsiteY7" fmla="*/ 4810562 h 5302509"/>
              <a:gd name="connsiteX8" fmla="*/ 0 w 4475501"/>
              <a:gd name="connsiteY8" fmla="*/ 491947 h 5302509"/>
              <a:gd name="connsiteX0" fmla="*/ 20029 w 4495530"/>
              <a:gd name="connsiteY0" fmla="*/ 491947 h 5302509"/>
              <a:gd name="connsiteX1" fmla="*/ 511976 w 4495530"/>
              <a:gd name="connsiteY1" fmla="*/ 0 h 5302509"/>
              <a:gd name="connsiteX2" fmla="*/ 4003583 w 4495530"/>
              <a:gd name="connsiteY2" fmla="*/ 0 h 5302509"/>
              <a:gd name="connsiteX3" fmla="*/ 4495530 w 4495530"/>
              <a:gd name="connsiteY3" fmla="*/ 491947 h 5302509"/>
              <a:gd name="connsiteX4" fmla="*/ 4495530 w 4495530"/>
              <a:gd name="connsiteY4" fmla="*/ 4810562 h 5302509"/>
              <a:gd name="connsiteX5" fmla="*/ 4003583 w 4495530"/>
              <a:gd name="connsiteY5" fmla="*/ 5302509 h 5302509"/>
              <a:gd name="connsiteX6" fmla="*/ 511976 w 4495530"/>
              <a:gd name="connsiteY6" fmla="*/ 5302509 h 5302509"/>
              <a:gd name="connsiteX7" fmla="*/ 20029 w 4495530"/>
              <a:gd name="connsiteY7" fmla="*/ 491947 h 5302509"/>
              <a:gd name="connsiteX0" fmla="*/ 0 w 4475501"/>
              <a:gd name="connsiteY0" fmla="*/ 491947 h 5336376"/>
              <a:gd name="connsiteX1" fmla="*/ 491947 w 4475501"/>
              <a:gd name="connsiteY1" fmla="*/ 0 h 5336376"/>
              <a:gd name="connsiteX2" fmla="*/ 3983554 w 4475501"/>
              <a:gd name="connsiteY2" fmla="*/ 0 h 5336376"/>
              <a:gd name="connsiteX3" fmla="*/ 4475501 w 4475501"/>
              <a:gd name="connsiteY3" fmla="*/ 491947 h 5336376"/>
              <a:gd name="connsiteX4" fmla="*/ 4475501 w 4475501"/>
              <a:gd name="connsiteY4" fmla="*/ 4810562 h 5336376"/>
              <a:gd name="connsiteX5" fmla="*/ 3983554 w 4475501"/>
              <a:gd name="connsiteY5" fmla="*/ 5302509 h 5336376"/>
              <a:gd name="connsiteX6" fmla="*/ 1101547 w 4475501"/>
              <a:gd name="connsiteY6" fmla="*/ 5336376 h 5336376"/>
              <a:gd name="connsiteX7" fmla="*/ 0 w 4475501"/>
              <a:gd name="connsiteY7" fmla="*/ 491947 h 5336376"/>
              <a:gd name="connsiteX0" fmla="*/ 800700 w 4174654"/>
              <a:gd name="connsiteY0" fmla="*/ 5336376 h 5336376"/>
              <a:gd name="connsiteX1" fmla="*/ 191100 w 4174654"/>
              <a:gd name="connsiteY1" fmla="*/ 0 h 5336376"/>
              <a:gd name="connsiteX2" fmla="*/ 3682707 w 4174654"/>
              <a:gd name="connsiteY2" fmla="*/ 0 h 5336376"/>
              <a:gd name="connsiteX3" fmla="*/ 4174654 w 4174654"/>
              <a:gd name="connsiteY3" fmla="*/ 491947 h 5336376"/>
              <a:gd name="connsiteX4" fmla="*/ 4174654 w 4174654"/>
              <a:gd name="connsiteY4" fmla="*/ 4810562 h 5336376"/>
              <a:gd name="connsiteX5" fmla="*/ 3682707 w 4174654"/>
              <a:gd name="connsiteY5" fmla="*/ 5302509 h 5336376"/>
              <a:gd name="connsiteX6" fmla="*/ 800700 w 4174654"/>
              <a:gd name="connsiteY6" fmla="*/ 5336376 h 5336376"/>
              <a:gd name="connsiteX0" fmla="*/ 1336112 w 4710066"/>
              <a:gd name="connsiteY0" fmla="*/ 5336376 h 5336376"/>
              <a:gd name="connsiteX1" fmla="*/ 116912 w 4710066"/>
              <a:gd name="connsiteY1" fmla="*/ 1964266 h 5336376"/>
              <a:gd name="connsiteX2" fmla="*/ 4218119 w 4710066"/>
              <a:gd name="connsiteY2" fmla="*/ 0 h 5336376"/>
              <a:gd name="connsiteX3" fmla="*/ 4710066 w 4710066"/>
              <a:gd name="connsiteY3" fmla="*/ 491947 h 5336376"/>
              <a:gd name="connsiteX4" fmla="*/ 4710066 w 4710066"/>
              <a:gd name="connsiteY4" fmla="*/ 4810562 h 5336376"/>
              <a:gd name="connsiteX5" fmla="*/ 4218119 w 4710066"/>
              <a:gd name="connsiteY5" fmla="*/ 5302509 h 5336376"/>
              <a:gd name="connsiteX6" fmla="*/ 1336112 w 4710066"/>
              <a:gd name="connsiteY6" fmla="*/ 5336376 h 5336376"/>
              <a:gd name="connsiteX0" fmla="*/ 1229692 w 4603646"/>
              <a:gd name="connsiteY0" fmla="*/ 5336376 h 5336376"/>
              <a:gd name="connsiteX1" fmla="*/ 10492 w 4603646"/>
              <a:gd name="connsiteY1" fmla="*/ 1964266 h 5336376"/>
              <a:gd name="connsiteX2" fmla="*/ 4111699 w 4603646"/>
              <a:gd name="connsiteY2" fmla="*/ 0 h 5336376"/>
              <a:gd name="connsiteX3" fmla="*/ 4603646 w 4603646"/>
              <a:gd name="connsiteY3" fmla="*/ 491947 h 5336376"/>
              <a:gd name="connsiteX4" fmla="*/ 4603646 w 4603646"/>
              <a:gd name="connsiteY4" fmla="*/ 4810562 h 5336376"/>
              <a:gd name="connsiteX5" fmla="*/ 4111699 w 4603646"/>
              <a:gd name="connsiteY5" fmla="*/ 5302509 h 5336376"/>
              <a:gd name="connsiteX6" fmla="*/ 1229692 w 4603646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5336376 h 5336376"/>
              <a:gd name="connsiteX1" fmla="*/ 9535 w 4687355"/>
              <a:gd name="connsiteY1" fmla="*/ 1998133 h 5336376"/>
              <a:gd name="connsiteX2" fmla="*/ 4195408 w 4687355"/>
              <a:gd name="connsiteY2" fmla="*/ 0 h 5336376"/>
              <a:gd name="connsiteX3" fmla="*/ 4687355 w 4687355"/>
              <a:gd name="connsiteY3" fmla="*/ 491947 h 5336376"/>
              <a:gd name="connsiteX4" fmla="*/ 4687355 w 4687355"/>
              <a:gd name="connsiteY4" fmla="*/ 4810562 h 5336376"/>
              <a:gd name="connsiteX5" fmla="*/ 4195408 w 4687355"/>
              <a:gd name="connsiteY5" fmla="*/ 5302509 h 5336376"/>
              <a:gd name="connsiteX6" fmla="*/ 1313401 w 4687355"/>
              <a:gd name="connsiteY6" fmla="*/ 5336376 h 5336376"/>
              <a:gd name="connsiteX0" fmla="*/ 1313401 w 4687355"/>
              <a:gd name="connsiteY0" fmla="*/ 4844429 h 4844429"/>
              <a:gd name="connsiteX1" fmla="*/ 9535 w 4687355"/>
              <a:gd name="connsiteY1" fmla="*/ 1506186 h 4844429"/>
              <a:gd name="connsiteX2" fmla="*/ 4687355 w 4687355"/>
              <a:gd name="connsiteY2" fmla="*/ 0 h 4844429"/>
              <a:gd name="connsiteX3" fmla="*/ 4687355 w 4687355"/>
              <a:gd name="connsiteY3" fmla="*/ 4318615 h 4844429"/>
              <a:gd name="connsiteX4" fmla="*/ 4195408 w 4687355"/>
              <a:gd name="connsiteY4" fmla="*/ 4810562 h 4844429"/>
              <a:gd name="connsiteX5" fmla="*/ 1313401 w 4687355"/>
              <a:gd name="connsiteY5" fmla="*/ 4844429 h 4844429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3401 w 4687355"/>
              <a:gd name="connsiteY0" fmla="*/ 5437096 h 5437096"/>
              <a:gd name="connsiteX1" fmla="*/ 9535 w 4687355"/>
              <a:gd name="connsiteY1" fmla="*/ 2098853 h 5437096"/>
              <a:gd name="connsiteX2" fmla="*/ 4670422 w 4687355"/>
              <a:gd name="connsiteY2" fmla="*/ 0 h 5437096"/>
              <a:gd name="connsiteX3" fmla="*/ 4687355 w 4687355"/>
              <a:gd name="connsiteY3" fmla="*/ 4911282 h 5437096"/>
              <a:gd name="connsiteX4" fmla="*/ 4195408 w 4687355"/>
              <a:gd name="connsiteY4" fmla="*/ 5403229 h 5437096"/>
              <a:gd name="connsiteX5" fmla="*/ 1313401 w 4687355"/>
              <a:gd name="connsiteY5" fmla="*/ 5437096 h 5437096"/>
              <a:gd name="connsiteX0" fmla="*/ 1311708 w 4685662"/>
              <a:gd name="connsiteY0" fmla="*/ 5437096 h 5437096"/>
              <a:gd name="connsiteX1" fmla="*/ 7842 w 4685662"/>
              <a:gd name="connsiteY1" fmla="*/ 2098853 h 5437096"/>
              <a:gd name="connsiteX2" fmla="*/ 4668729 w 4685662"/>
              <a:gd name="connsiteY2" fmla="*/ 0 h 5437096"/>
              <a:gd name="connsiteX3" fmla="*/ 4685662 w 4685662"/>
              <a:gd name="connsiteY3" fmla="*/ 4911282 h 5437096"/>
              <a:gd name="connsiteX4" fmla="*/ 4193715 w 4685662"/>
              <a:gd name="connsiteY4" fmla="*/ 5403229 h 5437096"/>
              <a:gd name="connsiteX5" fmla="*/ 1311708 w 4685662"/>
              <a:gd name="connsiteY5" fmla="*/ 5437096 h 5437096"/>
              <a:gd name="connsiteX0" fmla="*/ 1412654 w 4786608"/>
              <a:gd name="connsiteY0" fmla="*/ 5437096 h 5437096"/>
              <a:gd name="connsiteX1" fmla="*/ 7188 w 4786608"/>
              <a:gd name="connsiteY1" fmla="*/ 2098853 h 5437096"/>
              <a:gd name="connsiteX2" fmla="*/ 4769675 w 4786608"/>
              <a:gd name="connsiteY2" fmla="*/ 0 h 5437096"/>
              <a:gd name="connsiteX3" fmla="*/ 4786608 w 4786608"/>
              <a:gd name="connsiteY3" fmla="*/ 4911282 h 5437096"/>
              <a:gd name="connsiteX4" fmla="*/ 4294661 w 4786608"/>
              <a:gd name="connsiteY4" fmla="*/ 5403229 h 5437096"/>
              <a:gd name="connsiteX5" fmla="*/ 1412654 w 4786608"/>
              <a:gd name="connsiteY5" fmla="*/ 5437096 h 5437096"/>
              <a:gd name="connsiteX0" fmla="*/ 1328524 w 4702478"/>
              <a:gd name="connsiteY0" fmla="*/ 5437096 h 5437096"/>
              <a:gd name="connsiteX1" fmla="*/ 7725 w 4702478"/>
              <a:gd name="connsiteY1" fmla="*/ 2183520 h 5437096"/>
              <a:gd name="connsiteX2" fmla="*/ 4685545 w 4702478"/>
              <a:gd name="connsiteY2" fmla="*/ 0 h 5437096"/>
              <a:gd name="connsiteX3" fmla="*/ 4702478 w 4702478"/>
              <a:gd name="connsiteY3" fmla="*/ 4911282 h 5437096"/>
              <a:gd name="connsiteX4" fmla="*/ 4210531 w 4702478"/>
              <a:gd name="connsiteY4" fmla="*/ 5403229 h 5437096"/>
              <a:gd name="connsiteX5" fmla="*/ 1328524 w 4702478"/>
              <a:gd name="connsiteY5" fmla="*/ 5437096 h 5437096"/>
              <a:gd name="connsiteX0" fmla="*/ 1362166 w 4736120"/>
              <a:gd name="connsiteY0" fmla="*/ 5437096 h 5437096"/>
              <a:gd name="connsiteX1" fmla="*/ 7500 w 4736120"/>
              <a:gd name="connsiteY1" fmla="*/ 2217386 h 5437096"/>
              <a:gd name="connsiteX2" fmla="*/ 4719187 w 4736120"/>
              <a:gd name="connsiteY2" fmla="*/ 0 h 5437096"/>
              <a:gd name="connsiteX3" fmla="*/ 4736120 w 4736120"/>
              <a:gd name="connsiteY3" fmla="*/ 4911282 h 5437096"/>
              <a:gd name="connsiteX4" fmla="*/ 4244173 w 4736120"/>
              <a:gd name="connsiteY4" fmla="*/ 5403229 h 5437096"/>
              <a:gd name="connsiteX5" fmla="*/ 1362166 w 4736120"/>
              <a:gd name="connsiteY5" fmla="*/ 5437096 h 5437096"/>
              <a:gd name="connsiteX0" fmla="*/ 1339738 w 4713692"/>
              <a:gd name="connsiteY0" fmla="*/ 5437096 h 5437096"/>
              <a:gd name="connsiteX1" fmla="*/ 7649 w 4713692"/>
              <a:gd name="connsiteY1" fmla="*/ 2273830 h 5437096"/>
              <a:gd name="connsiteX2" fmla="*/ 4696759 w 4713692"/>
              <a:gd name="connsiteY2" fmla="*/ 0 h 5437096"/>
              <a:gd name="connsiteX3" fmla="*/ 4713692 w 4713692"/>
              <a:gd name="connsiteY3" fmla="*/ 4911282 h 5437096"/>
              <a:gd name="connsiteX4" fmla="*/ 4221745 w 4713692"/>
              <a:gd name="connsiteY4" fmla="*/ 5403229 h 5437096"/>
              <a:gd name="connsiteX5" fmla="*/ 1339738 w 4713692"/>
              <a:gd name="connsiteY5" fmla="*/ 5437096 h 543709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7091236 h 7091236"/>
              <a:gd name="connsiteX1" fmla="*/ 7649 w 4713692"/>
              <a:gd name="connsiteY1" fmla="*/ 3927970 h 7091236"/>
              <a:gd name="connsiteX2" fmla="*/ 4687326 w 4713692"/>
              <a:gd name="connsiteY2" fmla="*/ 0 h 7091236"/>
              <a:gd name="connsiteX3" fmla="*/ 4713692 w 4713692"/>
              <a:gd name="connsiteY3" fmla="*/ 6565422 h 7091236"/>
              <a:gd name="connsiteX4" fmla="*/ 4221745 w 4713692"/>
              <a:gd name="connsiteY4" fmla="*/ 7057369 h 7091236"/>
              <a:gd name="connsiteX5" fmla="*/ 1339738 w 4713692"/>
              <a:gd name="connsiteY5" fmla="*/ 7091236 h 7091236"/>
              <a:gd name="connsiteX0" fmla="*/ 1339738 w 4713692"/>
              <a:gd name="connsiteY0" fmla="*/ 5786418 h 5786418"/>
              <a:gd name="connsiteX1" fmla="*/ 7649 w 4713692"/>
              <a:gd name="connsiteY1" fmla="*/ 2623152 h 5786418"/>
              <a:gd name="connsiteX2" fmla="*/ 4696026 w 4713692"/>
              <a:gd name="connsiteY2" fmla="*/ 0 h 5786418"/>
              <a:gd name="connsiteX3" fmla="*/ 4713692 w 4713692"/>
              <a:gd name="connsiteY3" fmla="*/ 5260604 h 5786418"/>
              <a:gd name="connsiteX4" fmla="*/ 4221745 w 4713692"/>
              <a:gd name="connsiteY4" fmla="*/ 5752551 h 5786418"/>
              <a:gd name="connsiteX5" fmla="*/ 1339738 w 4713692"/>
              <a:gd name="connsiteY5" fmla="*/ 5786418 h 5786418"/>
              <a:gd name="connsiteX0" fmla="*/ 1339738 w 4713692"/>
              <a:gd name="connsiteY0" fmla="*/ 6182937 h 6182937"/>
              <a:gd name="connsiteX1" fmla="*/ 7649 w 4713692"/>
              <a:gd name="connsiteY1" fmla="*/ 3019671 h 6182937"/>
              <a:gd name="connsiteX2" fmla="*/ 4696026 w 4713692"/>
              <a:gd name="connsiteY2" fmla="*/ 396519 h 6182937"/>
              <a:gd name="connsiteX3" fmla="*/ 4713692 w 4713692"/>
              <a:gd name="connsiteY3" fmla="*/ 5657123 h 6182937"/>
              <a:gd name="connsiteX4" fmla="*/ 4221745 w 4713692"/>
              <a:gd name="connsiteY4" fmla="*/ 6149070 h 6182937"/>
              <a:gd name="connsiteX5" fmla="*/ 1339738 w 4713692"/>
              <a:gd name="connsiteY5" fmla="*/ 6182937 h 6182937"/>
              <a:gd name="connsiteX0" fmla="*/ 642890 w 4016844"/>
              <a:gd name="connsiteY0" fmla="*/ 6192037 h 6192037"/>
              <a:gd name="connsiteX1" fmla="*/ 19708 w 4016844"/>
              <a:gd name="connsiteY1" fmla="*/ 2912861 h 6192037"/>
              <a:gd name="connsiteX2" fmla="*/ 3999178 w 4016844"/>
              <a:gd name="connsiteY2" fmla="*/ 405619 h 6192037"/>
              <a:gd name="connsiteX3" fmla="*/ 4016844 w 4016844"/>
              <a:gd name="connsiteY3" fmla="*/ 5666223 h 6192037"/>
              <a:gd name="connsiteX4" fmla="*/ 3524897 w 4016844"/>
              <a:gd name="connsiteY4" fmla="*/ 6158170 h 6192037"/>
              <a:gd name="connsiteX5" fmla="*/ 642890 w 4016844"/>
              <a:gd name="connsiteY5" fmla="*/ 6192037 h 6192037"/>
              <a:gd name="connsiteX0" fmla="*/ 642890 w 4016844"/>
              <a:gd name="connsiteY0" fmla="*/ 4845763 h 4845763"/>
              <a:gd name="connsiteX1" fmla="*/ 19708 w 4016844"/>
              <a:gd name="connsiteY1" fmla="*/ 1566587 h 4845763"/>
              <a:gd name="connsiteX2" fmla="*/ 3890115 w 4016844"/>
              <a:gd name="connsiteY2" fmla="*/ 579052 h 4845763"/>
              <a:gd name="connsiteX3" fmla="*/ 4016844 w 4016844"/>
              <a:gd name="connsiteY3" fmla="*/ 4319949 h 4845763"/>
              <a:gd name="connsiteX4" fmla="*/ 3524897 w 4016844"/>
              <a:gd name="connsiteY4" fmla="*/ 4811896 h 4845763"/>
              <a:gd name="connsiteX5" fmla="*/ 642890 w 4016844"/>
              <a:gd name="connsiteY5" fmla="*/ 4845763 h 4845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16844" h="4845763">
                <a:moveTo>
                  <a:pt x="642890" y="4845763"/>
                </a:moveTo>
                <a:cubicBezTo>
                  <a:pt x="264156" y="3911212"/>
                  <a:pt x="-88093" y="1660117"/>
                  <a:pt x="19708" y="1566587"/>
                </a:cubicBezTo>
                <a:cubicBezTo>
                  <a:pt x="2554353" y="1291529"/>
                  <a:pt x="1544864" y="-1067159"/>
                  <a:pt x="3890115" y="579052"/>
                </a:cubicBezTo>
                <a:cubicBezTo>
                  <a:pt x="3895759" y="2216146"/>
                  <a:pt x="4011200" y="2682855"/>
                  <a:pt x="4016844" y="4319949"/>
                </a:cubicBezTo>
                <a:cubicBezTo>
                  <a:pt x="4016844" y="4591644"/>
                  <a:pt x="3796592" y="4811896"/>
                  <a:pt x="3524897" y="4811896"/>
                </a:cubicBezTo>
                <a:lnTo>
                  <a:pt x="642890" y="4845763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14988" t="-152" r="-88474" b="152"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3CC1BE5-91E6-02D7-978B-B7695B280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03" y="6431565"/>
            <a:ext cx="3020741" cy="532345"/>
          </a:xfrm>
        </p:spPr>
        <p:txBody>
          <a:bodyPr>
            <a:noAutofit/>
          </a:bodyPr>
          <a:lstStyle/>
          <a:p>
            <a:pPr algn="r"/>
            <a:r>
              <a:rPr lang="it-IT" sz="4000" spc="300" dirty="0">
                <a:ln w="28575">
                  <a:solidFill>
                    <a:srgbClr val="0E3B7C"/>
                  </a:solidFill>
                </a:ln>
                <a:solidFill>
                  <a:schemeClr val="bg2"/>
                </a:solidFill>
                <a:effectLst>
                  <a:glow rad="88900">
                    <a:srgbClr val="FFFF00">
                      <a:alpha val="69000"/>
                    </a:srgbClr>
                  </a:glow>
                </a:effectLst>
                <a:latin typeface="AR JULIAN" panose="02000000000000000000" pitchFamily="2" charset="0"/>
              </a:rPr>
              <a:t>1841÷1846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6084DC-3C74-CB37-7A8F-43F0B2F68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553" y="2704562"/>
            <a:ext cx="5133971" cy="3701103"/>
          </a:xfrm>
        </p:spPr>
        <p:txBody>
          <a:bodyPr>
            <a:normAutofit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it-IT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  <a:t>▼</a:t>
            </a:r>
            <a:br>
              <a:rPr lang="it-IT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38100">
                    <a:srgbClr val="FFFF00">
                      <a:alpha val="89000"/>
                    </a:srgbClr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Scelga ho le mie ragazze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e lo stipendio sicuro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o i suoi ragazzi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chiassosi </a:t>
            </a:r>
            <a:b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</a:br>
            <a:r>
              <a:rPr lang="it-IT" sz="2400" b="1" spc="1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Chianti XBd BT" panose="020C0803030509020204" pitchFamily="34" charset="0"/>
              </a:rPr>
              <a:t>e senza stipendio?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90B60ED-1ADE-05DE-DA05-159B6EFB19C1}"/>
              </a:ext>
            </a:extLst>
          </p:cNvPr>
          <p:cNvSpPr txBox="1"/>
          <p:nvPr/>
        </p:nvSpPr>
        <p:spPr>
          <a:xfrm>
            <a:off x="2962141" y="387857"/>
            <a:ext cx="7475623" cy="490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3000"/>
              </a:lnSpc>
            </a:pPr>
            <a:r>
              <a:rPr lang="it-IT" sz="3200" b="1" spc="200" dirty="0">
                <a:ln w="285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88900">
                    <a:srgbClr val="FFFF00"/>
                  </a:glow>
                </a:effectLst>
                <a:latin typeface="American Captain Eternal" panose="02000503030000020004" pitchFamily="50" charset="0"/>
              </a:rPr>
              <a:t>Cappellano Marchesa Barolo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284949C-6165-061F-5DA3-0115E31D8AFC}"/>
              </a:ext>
            </a:extLst>
          </p:cNvPr>
          <p:cNvSpPr txBox="1"/>
          <p:nvPr/>
        </p:nvSpPr>
        <p:spPr>
          <a:xfrm>
            <a:off x="6067064" y="6334514"/>
            <a:ext cx="51935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dirty="0">
                <a:solidFill>
                  <a:srgbClr val="00B050"/>
                </a:solidFill>
                <a:effectLst>
                  <a:glow rad="88900">
                    <a:schemeClr val="bg1">
                      <a:alpha val="84000"/>
                    </a:schemeClr>
                  </a:glow>
                </a:effectLst>
                <a:latin typeface="Aprillia Wijaya" panose="02000600000000000000" pitchFamily="2" charset="0"/>
              </a:rPr>
              <a:t>Rinuncia alle agiatezze</a:t>
            </a:r>
          </a:p>
        </p:txBody>
      </p:sp>
    </p:spTree>
    <p:extLst>
      <p:ext uri="{BB962C8B-B14F-4D97-AF65-F5344CB8AC3E}">
        <p14:creationId xmlns:p14="http://schemas.microsoft.com/office/powerpoint/2010/main" val="313790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1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 build="p"/>
      <p:bldP spid="16" grpId="0"/>
      <p:bldP spid="6" grpId="0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1133</TotalTime>
  <Words>340</Words>
  <Application>Microsoft Office PowerPoint</Application>
  <PresentationFormat>Personalizzato</PresentationFormat>
  <Paragraphs>72</Paragraphs>
  <Slides>11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20" baseType="lpstr">
      <vt:lpstr>Calibri Light</vt:lpstr>
      <vt:lpstr>Calibri</vt:lpstr>
      <vt:lpstr>Capture it</vt:lpstr>
      <vt:lpstr>Arial</vt:lpstr>
      <vt:lpstr>AR JULIAN</vt:lpstr>
      <vt:lpstr>Aprillia Wijaya</vt:lpstr>
      <vt:lpstr>Chianti XBd BT</vt:lpstr>
      <vt:lpstr>American Captain Eternal</vt:lpstr>
      <vt:lpstr>Tema di Office</vt:lpstr>
      <vt:lpstr>1815÷1825</vt:lpstr>
      <vt:lpstr>1815÷1825</vt:lpstr>
      <vt:lpstr>1815÷1825</vt:lpstr>
      <vt:lpstr>1825÷1835</vt:lpstr>
      <vt:lpstr>1834</vt:lpstr>
      <vt:lpstr>2giugno1841</vt:lpstr>
      <vt:lpstr>1841÷1846</vt:lpstr>
      <vt:lpstr>8dic.1841</vt:lpstr>
      <vt:lpstr>1841÷1846</vt:lpstr>
      <vt:lpstr>1841÷1846</vt:lpstr>
      <vt:lpstr>1875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pasquale granata</dc:creator>
  <cp:lastModifiedBy>pasquale granata</cp:lastModifiedBy>
  <cp:revision>45</cp:revision>
  <dcterms:created xsi:type="dcterms:W3CDTF">2022-11-10T09:32:53Z</dcterms:created>
  <dcterms:modified xsi:type="dcterms:W3CDTF">2023-02-04T17:30:40Z</dcterms:modified>
</cp:coreProperties>
</file>